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pptx" ContentType="application/vnd.openxmlformats-officedocument.presentationml.presentation"/>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268" r:id="rId3"/>
    <p:sldId id="279" r:id="rId4"/>
    <p:sldId id="294" r:id="rId5"/>
    <p:sldId id="295" r:id="rId6"/>
    <p:sldId id="280" r:id="rId7"/>
    <p:sldId id="282" r:id="rId8"/>
    <p:sldId id="285" r:id="rId9"/>
    <p:sldId id="297" r:id="rId10"/>
    <p:sldId id="299" r:id="rId11"/>
    <p:sldId id="300" r:id="rId12"/>
    <p:sldId id="301" r:id="rId13"/>
    <p:sldId id="302" r:id="rId14"/>
    <p:sldId id="303" r:id="rId15"/>
    <p:sldId id="258" r:id="rId16"/>
    <p:sldId id="304" r:id="rId17"/>
    <p:sldId id="278" r:id="rId18"/>
    <p:sldId id="296" r:id="rId19"/>
    <p:sldId id="306" r:id="rId20"/>
    <p:sldId id="307" r:id="rId21"/>
    <p:sldId id="308" r:id="rId22"/>
    <p:sldId id="309" r:id="rId23"/>
    <p:sldId id="274" r:id="rId24"/>
    <p:sldId id="310" r:id="rId25"/>
    <p:sldId id="311" r:id="rId26"/>
    <p:sldId id="312" r:id="rId27"/>
    <p:sldId id="314" r:id="rId28"/>
  </p:sldIdLst>
  <p:sldSz cx="9144000" cy="6858000" type="screen4x3"/>
  <p:notesSz cx="6858000" cy="9144000"/>
  <p:embeddedFontLst>
    <p:embeddedFont>
      <p:font typeface="Roboto Mono" panose="020B0604020202020204" charset="0"/>
      <p:regular r:id="rId30"/>
      <p:bold r:id="rId31"/>
      <p:italic r:id="rId32"/>
      <p:boldItalic r:id="rId33"/>
    </p:embeddedFont>
    <p:embeddedFont>
      <p:font typeface="Bebas Neue" panose="020B0604020202020204" charset="0"/>
      <p:regular r:id="rId34"/>
    </p:embeddedFont>
    <p:embeddedFont>
      <p:font typeface="Calibri" panose="020F0502020204030204" pitchFamily="34" charset="0"/>
      <p:regular r:id="rId35"/>
      <p:bold r:id="rId36"/>
      <p:italic r:id="rId37"/>
      <p:boldItalic r:id="rId38"/>
    </p:embeddedFont>
    <p:embeddedFont>
      <p:font typeface="Roboto Condensed" panose="020B0604020202020204" charset="0"/>
      <p:regular r:id="rId39"/>
      <p:bold r:id="rId40"/>
      <p:italic r:id="rId41"/>
      <p:boldItalic r:id="rId42"/>
    </p:embeddedFont>
    <p:embeddedFont>
      <p:font typeface="Franklin Gothic" panose="020B0604020202020204" charset="0"/>
      <p:regular r:id="rId43"/>
      <p:bold r:id="rId44"/>
      <p:italic r:id="rId45"/>
      <p:boldItalic r:id="rId46"/>
    </p:embeddedFont>
    <p:embeddedFont>
      <p:font typeface="Arial Unicode MS" panose="020B0604020202020204" pitchFamily="34" charset="-128"/>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9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8"/>
  </p:normalViewPr>
  <p:slideViewPr>
    <p:cSldViewPr snapToGrid="0" snapToObjects="1">
      <p:cViewPr varScale="1">
        <p:scale>
          <a:sx n="67" d="100"/>
          <a:sy n="67" d="100"/>
        </p:scale>
        <p:origin x="13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4BBA3-9E79-794E-92B9-58EE431BBA30}"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s-ES"/>
        </a:p>
      </dgm:t>
    </dgm:pt>
    <dgm:pt modelId="{D0F8C4BC-E86B-D54D-AEE6-BC323E51CF0A}">
      <dgm:prSet phldrT="[Texto]"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Perfil de usuarios</a:t>
          </a:r>
        </a:p>
      </dgm:t>
    </dgm:pt>
    <dgm:pt modelId="{9AA3149E-87A3-6D40-A021-3F87FE787D7E}" type="sibTrans" cxnId="{528298F2-C57C-D842-A4F8-0A535D8EA839}">
      <dgm:prSet/>
      <dgm:spPr/>
      <dgm:t>
        <a:bodyPr/>
        <a:lstStyle/>
        <a:p>
          <a:endParaRPr lang="es-ES" sz="2000">
            <a:latin typeface="Calibri" panose="020F0502020204030204" pitchFamily="34" charset="0"/>
            <a:cs typeface="Calibri" panose="020F0502020204030204" pitchFamily="34" charset="0"/>
          </a:endParaRPr>
        </a:p>
      </dgm:t>
    </dgm:pt>
    <dgm:pt modelId="{8ED8A7F8-592F-7840-B4FC-01BD9AAE4295}" type="parTrans" cxnId="{528298F2-C57C-D842-A4F8-0A535D8EA839}">
      <dgm:prSet/>
      <dgm:spPr/>
      <dgm:t>
        <a:bodyPr/>
        <a:lstStyle/>
        <a:p>
          <a:endParaRPr lang="es-ES" sz="2000">
            <a:latin typeface="Calibri" panose="020F0502020204030204" pitchFamily="34" charset="0"/>
            <a:cs typeface="Calibri" panose="020F0502020204030204" pitchFamily="34" charset="0"/>
          </a:endParaRPr>
        </a:p>
      </dgm:t>
    </dgm:pt>
    <dgm:pt modelId="{DE1AF4AA-EFE2-F44E-89D0-1E339D485C97}">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Usuarios finales del sistema</a:t>
          </a:r>
        </a:p>
      </dgm:t>
    </dgm:pt>
    <dgm:pt modelId="{1E416857-2456-8649-A4E3-C7B05D9F962E}" type="sibTrans" cxnId="{F1B8DFC4-0D91-1548-8AF4-4885BAA34515}">
      <dgm:prSet/>
      <dgm:spPr/>
      <dgm:t>
        <a:bodyPr/>
        <a:lstStyle/>
        <a:p>
          <a:endParaRPr lang="es-ES" sz="2000">
            <a:latin typeface="Calibri" panose="020F0502020204030204" pitchFamily="34" charset="0"/>
            <a:cs typeface="Calibri" panose="020F0502020204030204" pitchFamily="34" charset="0"/>
          </a:endParaRPr>
        </a:p>
      </dgm:t>
    </dgm:pt>
    <dgm:pt modelId="{67DCDC3F-96CD-8D40-AD69-BBAFE1F01AA9}" type="parTrans" cxnId="{F1B8DFC4-0D91-1548-8AF4-4885BAA34515}">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6A10691A-3789-DB48-AB51-46869B37494D}">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Resto de la organización</a:t>
          </a:r>
        </a:p>
      </dgm:t>
    </dgm:pt>
    <dgm:pt modelId="{036971D9-EAD2-A144-B134-7B15D7D31D75}" type="sibTrans" cxnId="{B814E5CE-98BF-F041-8F5B-974C9F4942CA}">
      <dgm:prSet/>
      <dgm:spPr/>
      <dgm:t>
        <a:bodyPr/>
        <a:lstStyle/>
        <a:p>
          <a:endParaRPr lang="es-ES" sz="2000">
            <a:latin typeface="Calibri" panose="020F0502020204030204" pitchFamily="34" charset="0"/>
            <a:cs typeface="Calibri" panose="020F0502020204030204" pitchFamily="34" charset="0"/>
          </a:endParaRPr>
        </a:p>
      </dgm:t>
    </dgm:pt>
    <dgm:pt modelId="{461CB111-6389-6F41-A51B-706896C79DE1}" type="parTrans" cxnId="{B814E5CE-98BF-F041-8F5B-974C9F4942CA}">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D2A7963D-9FE2-B749-8DD4-BAF70C44DC86}">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IT</a:t>
          </a:r>
        </a:p>
      </dgm:t>
    </dgm:pt>
    <dgm:pt modelId="{67CA0EFD-0F1B-194E-9A40-A7E405DD6882}" type="sibTrans" cxnId="{4D12E214-46FD-1F44-96C3-367339B5182D}">
      <dgm:prSet/>
      <dgm:spPr/>
      <dgm:t>
        <a:bodyPr/>
        <a:lstStyle/>
        <a:p>
          <a:endParaRPr lang="es-ES" sz="2000">
            <a:latin typeface="Calibri" panose="020F0502020204030204" pitchFamily="34" charset="0"/>
            <a:cs typeface="Calibri" panose="020F0502020204030204" pitchFamily="34" charset="0"/>
          </a:endParaRPr>
        </a:p>
      </dgm:t>
    </dgm:pt>
    <dgm:pt modelId="{9E57701F-66CD-564F-90F7-BE1F9FCC66B9}" type="parTrans" cxnId="{4D12E214-46FD-1F44-96C3-367339B5182D}">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0A73E729-3124-164F-9848-1C0C5BA9503A}">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Necesidades del Proyecto</a:t>
          </a:r>
        </a:p>
      </dgm:t>
    </dgm:pt>
    <dgm:pt modelId="{A86E4052-C7A0-2D40-9E30-8A18C427B69B}" type="sibTrans" cxnId="{DCBF6FF2-C80C-5C42-9549-0F840DCC6CEC}">
      <dgm:prSet/>
      <dgm:spPr/>
      <dgm:t>
        <a:bodyPr/>
        <a:lstStyle/>
        <a:p>
          <a:endParaRPr lang="es-ES" sz="2000">
            <a:latin typeface="Calibri" panose="020F0502020204030204" pitchFamily="34" charset="0"/>
            <a:cs typeface="Calibri" panose="020F0502020204030204" pitchFamily="34" charset="0"/>
          </a:endParaRPr>
        </a:p>
      </dgm:t>
    </dgm:pt>
    <dgm:pt modelId="{F3BF24C0-0F52-7B47-8F6A-A427431D583E}" type="parTrans" cxnId="{DCBF6FF2-C80C-5C42-9549-0F840DCC6CEC}">
      <dgm:prSet/>
      <dgm:spPr/>
      <dgm:t>
        <a:bodyPr/>
        <a:lstStyle/>
        <a:p>
          <a:endParaRPr lang="es-ES" sz="2000">
            <a:latin typeface="Calibri" panose="020F0502020204030204" pitchFamily="34" charset="0"/>
            <a:cs typeface="Calibri" panose="020F0502020204030204" pitchFamily="34" charset="0"/>
          </a:endParaRPr>
        </a:p>
      </dgm:t>
    </dgm:pt>
    <dgm:pt modelId="{E1CD05AE-5E54-E948-96D0-F5CECB0D6399}">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Necesidad Emergente</a:t>
          </a:r>
        </a:p>
      </dgm:t>
    </dgm:pt>
    <dgm:pt modelId="{0A10E9BD-EC26-CA41-978B-378AB1AA4DD3}" type="sibTrans" cxnId="{C6342B04-71E1-8640-A4BC-C87E7D143E37}">
      <dgm:prSet/>
      <dgm:spPr/>
      <dgm:t>
        <a:bodyPr/>
        <a:lstStyle/>
        <a:p>
          <a:endParaRPr lang="es-ES" sz="2000">
            <a:latin typeface="Calibri" panose="020F0502020204030204" pitchFamily="34" charset="0"/>
            <a:cs typeface="Calibri" panose="020F0502020204030204" pitchFamily="34" charset="0"/>
          </a:endParaRPr>
        </a:p>
      </dgm:t>
    </dgm:pt>
    <dgm:pt modelId="{0D661E72-360E-8844-B0FB-F34BD431BB12}" type="parTrans" cxnId="{C6342B04-71E1-8640-A4BC-C87E7D143E37}">
      <dgm:prSet/>
      <dgm:spPr>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54DE5349-7514-0B46-9C9F-012AB4EE69ED}">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Necesidades Secundarios</a:t>
          </a:r>
        </a:p>
      </dgm:t>
    </dgm:pt>
    <dgm:pt modelId="{DFE04246-B0A4-A94F-B847-1F11629B7AE2}" type="sibTrans" cxnId="{E17FBFEB-91DA-1049-A95E-DBCDA050F3E6}">
      <dgm:prSet/>
      <dgm:spPr/>
      <dgm:t>
        <a:bodyPr/>
        <a:lstStyle/>
        <a:p>
          <a:endParaRPr lang="es-ES" sz="2000">
            <a:latin typeface="Calibri" panose="020F0502020204030204" pitchFamily="34" charset="0"/>
            <a:cs typeface="Calibri" panose="020F0502020204030204" pitchFamily="34" charset="0"/>
          </a:endParaRPr>
        </a:p>
      </dgm:t>
    </dgm:pt>
    <dgm:pt modelId="{347FDDA7-FAC8-324F-937B-D19AB76BA388}" type="parTrans" cxnId="{E17FBFEB-91DA-1049-A95E-DBCDA050F3E6}">
      <dgm:prSet/>
      <dgm:spPr>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79AACD43-D68E-144A-94B0-E3480B0D1D49}">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Escalabilidad de las Necesidades</a:t>
          </a:r>
        </a:p>
      </dgm:t>
    </dgm:pt>
    <dgm:pt modelId="{B8480202-735A-B847-B591-698208711D6C}" type="sibTrans" cxnId="{B699807E-C7C5-C44A-8318-1D81824FCD63}">
      <dgm:prSet/>
      <dgm:spPr/>
      <dgm:t>
        <a:bodyPr/>
        <a:lstStyle/>
        <a:p>
          <a:endParaRPr lang="es-ES" sz="2000">
            <a:latin typeface="Calibri" panose="020F0502020204030204" pitchFamily="34" charset="0"/>
            <a:cs typeface="Calibri" panose="020F0502020204030204" pitchFamily="34" charset="0"/>
          </a:endParaRPr>
        </a:p>
      </dgm:t>
    </dgm:pt>
    <dgm:pt modelId="{5C977D6A-CB15-724B-B188-F5A4EFCFD664}" type="parTrans" cxnId="{B699807E-C7C5-C44A-8318-1D81824FCD63}">
      <dgm:prSet/>
      <dgm:spPr>
        <a:solidFill>
          <a:schemeClr val="accent2"/>
        </a:solidFill>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44B3535D-00F3-D640-8BCD-93AF42653C78}">
      <dgm:prSet phldrT="[Texto]"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Características de la Organización</a:t>
          </a:r>
        </a:p>
      </dgm:t>
    </dgm:pt>
    <dgm:pt modelId="{E2DD24A9-C977-4940-B385-5F8D755B1251}" type="sibTrans" cxnId="{60A6D145-F86F-9F42-B09A-975506D66E02}">
      <dgm:prSet/>
      <dgm:spPr/>
      <dgm:t>
        <a:bodyPr/>
        <a:lstStyle/>
        <a:p>
          <a:endParaRPr lang="es-ES" sz="2000">
            <a:latin typeface="Calibri" panose="020F0502020204030204" pitchFamily="34" charset="0"/>
            <a:cs typeface="Calibri" panose="020F0502020204030204" pitchFamily="34" charset="0"/>
          </a:endParaRPr>
        </a:p>
      </dgm:t>
    </dgm:pt>
    <dgm:pt modelId="{A378CD1C-1AE7-B443-9A7E-8BFA86A245F6}" type="parTrans" cxnId="{60A6D145-F86F-9F42-B09A-975506D66E02}">
      <dgm:prSet/>
      <dgm:spPr/>
      <dgm:t>
        <a:bodyPr/>
        <a:lstStyle/>
        <a:p>
          <a:endParaRPr lang="es-ES" sz="2000">
            <a:latin typeface="Calibri" panose="020F0502020204030204" pitchFamily="34" charset="0"/>
            <a:cs typeface="Calibri" panose="020F0502020204030204" pitchFamily="34" charset="0"/>
          </a:endParaRPr>
        </a:p>
      </dgm:t>
    </dgm:pt>
    <dgm:pt modelId="{6401F2B4-0B49-4048-8129-509AFD94286D}">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Toma de decisiones</a:t>
          </a:r>
        </a:p>
      </dgm:t>
    </dgm:pt>
    <dgm:pt modelId="{27C7C9BC-FC0D-5946-BD35-F78D7892DE07}" type="sibTrans" cxnId="{B0A01EB2-3768-974F-802A-984FEA185AA6}">
      <dgm:prSet/>
      <dgm:spPr/>
      <dgm:t>
        <a:bodyPr/>
        <a:lstStyle/>
        <a:p>
          <a:endParaRPr lang="es-ES" sz="2000">
            <a:latin typeface="Calibri" panose="020F0502020204030204" pitchFamily="34" charset="0"/>
            <a:cs typeface="Calibri" panose="020F0502020204030204" pitchFamily="34" charset="0"/>
          </a:endParaRPr>
        </a:p>
      </dgm:t>
    </dgm:pt>
    <dgm:pt modelId="{B64019F3-D8FD-6042-98D9-D1B48BA88FC6}" type="parTrans" cxnId="{B0A01EB2-3768-974F-802A-984FEA185AA6}">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0464894F-B9FC-4240-BA33-DD7E5B9B287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Gestión de las responsabilidades</a:t>
          </a:r>
        </a:p>
      </dgm:t>
    </dgm:pt>
    <dgm:pt modelId="{38B8219B-46B6-6042-8DDF-47D5E9E905F5}" type="sibTrans" cxnId="{77C66E56-E766-6B4F-9DA6-2A86CE586DE1}">
      <dgm:prSet/>
      <dgm:spPr/>
      <dgm:t>
        <a:bodyPr/>
        <a:lstStyle/>
        <a:p>
          <a:endParaRPr lang="es-ES" sz="2000">
            <a:latin typeface="Calibri" panose="020F0502020204030204" pitchFamily="34" charset="0"/>
            <a:cs typeface="Calibri" panose="020F0502020204030204" pitchFamily="34" charset="0"/>
          </a:endParaRPr>
        </a:p>
      </dgm:t>
    </dgm:pt>
    <dgm:pt modelId="{A04B9E69-EE81-C64D-8388-13A88BDE1936}" type="parTrans" cxnId="{77C66E56-E766-6B4F-9DA6-2A86CE586DE1}">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3D325FF9-249F-6440-ABBD-750051B31FF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Política de comunicación</a:t>
          </a:r>
        </a:p>
      </dgm:t>
    </dgm:pt>
    <dgm:pt modelId="{D6DD7A93-F028-7F46-B6A4-7BD00EF2A49F}" type="sibTrans" cxnId="{888C77C7-191F-D048-8081-0F1CCFD48954}">
      <dgm:prSet/>
      <dgm:spPr/>
      <dgm:t>
        <a:bodyPr/>
        <a:lstStyle/>
        <a:p>
          <a:endParaRPr lang="es-ES" sz="2000">
            <a:latin typeface="Calibri" panose="020F0502020204030204" pitchFamily="34" charset="0"/>
            <a:cs typeface="Calibri" panose="020F0502020204030204" pitchFamily="34" charset="0"/>
          </a:endParaRPr>
        </a:p>
      </dgm:t>
    </dgm:pt>
    <dgm:pt modelId="{D8FBABAF-CEE7-E94F-8956-FE368BE49E60}" type="parTrans" cxnId="{888C77C7-191F-D048-8081-0F1CCFD48954}">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EC1BA17B-490E-F045-8284-56F49557369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Control de actuaciones</a:t>
          </a:r>
        </a:p>
      </dgm:t>
    </dgm:pt>
    <dgm:pt modelId="{6A2EE588-F940-BA4F-8820-49C00AF59238}" type="sibTrans" cxnId="{10EEEC73-040B-6D4B-B367-C533964175A0}">
      <dgm:prSet/>
      <dgm:spPr/>
      <dgm:t>
        <a:bodyPr/>
        <a:lstStyle/>
        <a:p>
          <a:endParaRPr lang="es-ES" sz="2000">
            <a:latin typeface="Calibri" panose="020F0502020204030204" pitchFamily="34" charset="0"/>
            <a:cs typeface="Calibri" panose="020F0502020204030204" pitchFamily="34" charset="0"/>
          </a:endParaRPr>
        </a:p>
      </dgm:t>
    </dgm:pt>
    <dgm:pt modelId="{1A5E8BA2-D993-244C-A7E2-16EA6E9113E5}" type="parTrans" cxnId="{10EEEC73-040B-6D4B-B367-C533964175A0}">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0B774337-F889-A84F-A8F5-E66647502A6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Planificación</a:t>
          </a:r>
        </a:p>
      </dgm:t>
    </dgm:pt>
    <dgm:pt modelId="{E0086E16-486B-9743-9D25-8ED6D667D066}" type="sibTrans" cxnId="{96E9C6EC-F0E7-3342-B693-30B078959754}">
      <dgm:prSet/>
      <dgm:spPr/>
      <dgm:t>
        <a:bodyPr/>
        <a:lstStyle/>
        <a:p>
          <a:endParaRPr lang="es-ES" sz="2000">
            <a:latin typeface="Calibri" panose="020F0502020204030204" pitchFamily="34" charset="0"/>
            <a:cs typeface="Calibri" panose="020F0502020204030204" pitchFamily="34" charset="0"/>
          </a:endParaRPr>
        </a:p>
      </dgm:t>
    </dgm:pt>
    <dgm:pt modelId="{69854282-C1D6-D949-8EB4-A6EA0098B05E}" type="parTrans" cxnId="{96E9C6EC-F0E7-3342-B693-30B078959754}">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F82FF7A6-6378-374A-91D8-50BCAE9EABA1}">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latin typeface="Calibri" panose="020F0502020204030204" pitchFamily="34" charset="0"/>
              <a:cs typeface="Calibri" panose="020F0502020204030204" pitchFamily="34" charset="0"/>
            </a:rPr>
            <a:t>Cultura de empresa</a:t>
          </a:r>
        </a:p>
      </dgm:t>
    </dgm:pt>
    <dgm:pt modelId="{650F0506-73E2-D84D-AB53-C8C7E3FF3DAA}" type="sibTrans" cxnId="{7BF804A4-66BB-4044-90B3-E4354D3F9688}">
      <dgm:prSet/>
      <dgm:spPr/>
      <dgm:t>
        <a:bodyPr/>
        <a:lstStyle/>
        <a:p>
          <a:endParaRPr lang="es-ES" sz="2000">
            <a:latin typeface="Calibri" panose="020F0502020204030204" pitchFamily="34" charset="0"/>
            <a:cs typeface="Calibri" panose="020F0502020204030204" pitchFamily="34" charset="0"/>
          </a:endParaRPr>
        </a:p>
      </dgm:t>
    </dgm:pt>
    <dgm:pt modelId="{5B687331-1A3E-C948-85B5-BB6463ECBF6E}" type="parTrans" cxnId="{7BF804A4-66BB-4044-90B3-E4354D3F9688}">
      <dgm:prSet/>
      <dgm:spPr>
        <a:solidFill>
          <a:schemeClr val="accent4"/>
        </a:solidFill>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2F7D773C-B764-6246-9157-6CAD5593D49B}" type="pres">
      <dgm:prSet presAssocID="{A7B4BBA3-9E79-794E-92B9-58EE431BBA30}" presName="diagram" presStyleCnt="0">
        <dgm:presLayoutVars>
          <dgm:chPref val="1"/>
          <dgm:dir/>
          <dgm:animOne val="branch"/>
          <dgm:animLvl val="lvl"/>
          <dgm:resizeHandles/>
        </dgm:presLayoutVars>
      </dgm:prSet>
      <dgm:spPr/>
      <dgm:t>
        <a:bodyPr/>
        <a:lstStyle/>
        <a:p>
          <a:endParaRPr lang="es-CL"/>
        </a:p>
      </dgm:t>
    </dgm:pt>
    <dgm:pt modelId="{5E30EC2B-B2DC-544E-AE50-8761F61B0760}" type="pres">
      <dgm:prSet presAssocID="{0A73E729-3124-164F-9848-1C0C5BA9503A}" presName="root" presStyleCnt="0"/>
      <dgm:spPr/>
    </dgm:pt>
    <dgm:pt modelId="{EC6480D6-CEC8-E344-8EFC-E688FAF39AF9}" type="pres">
      <dgm:prSet presAssocID="{0A73E729-3124-164F-9848-1C0C5BA9503A}" presName="rootComposite" presStyleCnt="0"/>
      <dgm:spPr/>
    </dgm:pt>
    <dgm:pt modelId="{0904E84A-3823-3946-98E1-EAA842C18129}" type="pres">
      <dgm:prSet presAssocID="{0A73E729-3124-164F-9848-1C0C5BA9503A}" presName="rootText" presStyleLbl="node1" presStyleIdx="0" presStyleCnt="3" custScaleX="201815" custScaleY="117858"/>
      <dgm:spPr/>
      <dgm:t>
        <a:bodyPr/>
        <a:lstStyle/>
        <a:p>
          <a:endParaRPr lang="es-CL"/>
        </a:p>
      </dgm:t>
    </dgm:pt>
    <dgm:pt modelId="{BCF56266-3E6D-BC47-8A6E-BBF3373AA1D7}" type="pres">
      <dgm:prSet presAssocID="{0A73E729-3124-164F-9848-1C0C5BA9503A}" presName="rootConnector" presStyleLbl="node1" presStyleIdx="0" presStyleCnt="3"/>
      <dgm:spPr/>
      <dgm:t>
        <a:bodyPr/>
        <a:lstStyle/>
        <a:p>
          <a:endParaRPr lang="es-CL"/>
        </a:p>
      </dgm:t>
    </dgm:pt>
    <dgm:pt modelId="{000E4A4A-E008-2C4C-B2B4-B4F27F519479}" type="pres">
      <dgm:prSet presAssocID="{0A73E729-3124-164F-9848-1C0C5BA9503A}" presName="childShape" presStyleCnt="0"/>
      <dgm:spPr/>
    </dgm:pt>
    <dgm:pt modelId="{14E3B17F-A02E-A84B-AC5D-F2449E39B0E6}" type="pres">
      <dgm:prSet presAssocID="{0D661E72-360E-8844-B0FB-F34BD431BB12}" presName="Name13" presStyleLbl="parChTrans1D2" presStyleIdx="0" presStyleCnt="12"/>
      <dgm:spPr/>
      <dgm:t>
        <a:bodyPr/>
        <a:lstStyle/>
        <a:p>
          <a:endParaRPr lang="es-CL"/>
        </a:p>
      </dgm:t>
    </dgm:pt>
    <dgm:pt modelId="{E7C49DA2-FF93-544D-B23E-3455753EDF51}" type="pres">
      <dgm:prSet presAssocID="{E1CD05AE-5E54-E948-96D0-F5CECB0D6399}" presName="childText" presStyleLbl="bgAcc1" presStyleIdx="0" presStyleCnt="12" custScaleX="180828">
        <dgm:presLayoutVars>
          <dgm:bulletEnabled val="1"/>
        </dgm:presLayoutVars>
      </dgm:prSet>
      <dgm:spPr/>
      <dgm:t>
        <a:bodyPr/>
        <a:lstStyle/>
        <a:p>
          <a:endParaRPr lang="es-CL"/>
        </a:p>
      </dgm:t>
    </dgm:pt>
    <dgm:pt modelId="{405B85C3-D39E-894D-8450-ABC741088F80}" type="pres">
      <dgm:prSet presAssocID="{347FDDA7-FAC8-324F-937B-D19AB76BA388}" presName="Name13" presStyleLbl="parChTrans1D2" presStyleIdx="1" presStyleCnt="12"/>
      <dgm:spPr/>
      <dgm:t>
        <a:bodyPr/>
        <a:lstStyle/>
        <a:p>
          <a:endParaRPr lang="es-CL"/>
        </a:p>
      </dgm:t>
    </dgm:pt>
    <dgm:pt modelId="{4C907ED6-6D96-3240-A29D-1317A8E18526}" type="pres">
      <dgm:prSet presAssocID="{54DE5349-7514-0B46-9C9F-012AB4EE69ED}" presName="childText" presStyleLbl="bgAcc1" presStyleIdx="1" presStyleCnt="12" custScaleX="180828">
        <dgm:presLayoutVars>
          <dgm:bulletEnabled val="1"/>
        </dgm:presLayoutVars>
      </dgm:prSet>
      <dgm:spPr/>
      <dgm:t>
        <a:bodyPr/>
        <a:lstStyle/>
        <a:p>
          <a:endParaRPr lang="es-CL"/>
        </a:p>
      </dgm:t>
    </dgm:pt>
    <dgm:pt modelId="{BEE12B29-4F1A-E04D-A13E-83B44CDB9673}" type="pres">
      <dgm:prSet presAssocID="{5C977D6A-CB15-724B-B188-F5A4EFCFD664}" presName="Name13" presStyleLbl="parChTrans1D2" presStyleIdx="2" presStyleCnt="12"/>
      <dgm:spPr/>
      <dgm:t>
        <a:bodyPr/>
        <a:lstStyle/>
        <a:p>
          <a:endParaRPr lang="es-CL"/>
        </a:p>
      </dgm:t>
    </dgm:pt>
    <dgm:pt modelId="{E0734420-9413-7946-9057-8F583EA6B266}" type="pres">
      <dgm:prSet presAssocID="{79AACD43-D68E-144A-94B0-E3480B0D1D49}" presName="childText" presStyleLbl="bgAcc1" presStyleIdx="2" presStyleCnt="12" custScaleX="180828" custLinFactNeighborY="2696">
        <dgm:presLayoutVars>
          <dgm:bulletEnabled val="1"/>
        </dgm:presLayoutVars>
      </dgm:prSet>
      <dgm:spPr/>
      <dgm:t>
        <a:bodyPr/>
        <a:lstStyle/>
        <a:p>
          <a:endParaRPr lang="es-CL"/>
        </a:p>
      </dgm:t>
    </dgm:pt>
    <dgm:pt modelId="{FB673F94-C750-BC48-AB2E-551FF0A22B9A}" type="pres">
      <dgm:prSet presAssocID="{44B3535D-00F3-D640-8BCD-93AF42653C78}" presName="root" presStyleCnt="0"/>
      <dgm:spPr/>
    </dgm:pt>
    <dgm:pt modelId="{920CF747-AF00-3544-951F-22F34D095995}" type="pres">
      <dgm:prSet presAssocID="{44B3535D-00F3-D640-8BCD-93AF42653C78}" presName="rootComposite" presStyleCnt="0"/>
      <dgm:spPr/>
    </dgm:pt>
    <dgm:pt modelId="{312C1938-667D-2945-A007-4FE7FFE7805D}" type="pres">
      <dgm:prSet presAssocID="{44B3535D-00F3-D640-8BCD-93AF42653C78}" presName="rootText" presStyleLbl="node1" presStyleIdx="1" presStyleCnt="3" custScaleX="232561" custScaleY="117858"/>
      <dgm:spPr/>
      <dgm:t>
        <a:bodyPr/>
        <a:lstStyle/>
        <a:p>
          <a:endParaRPr lang="es-CL"/>
        </a:p>
      </dgm:t>
    </dgm:pt>
    <dgm:pt modelId="{73CB90E3-0CB7-2441-B5E4-064E848DB469}" type="pres">
      <dgm:prSet presAssocID="{44B3535D-00F3-D640-8BCD-93AF42653C78}" presName="rootConnector" presStyleLbl="node1" presStyleIdx="1" presStyleCnt="3"/>
      <dgm:spPr/>
      <dgm:t>
        <a:bodyPr/>
        <a:lstStyle/>
        <a:p>
          <a:endParaRPr lang="es-CL"/>
        </a:p>
      </dgm:t>
    </dgm:pt>
    <dgm:pt modelId="{03CB29F5-FF7B-5445-82A3-4290F5E0C35B}" type="pres">
      <dgm:prSet presAssocID="{44B3535D-00F3-D640-8BCD-93AF42653C78}" presName="childShape" presStyleCnt="0"/>
      <dgm:spPr/>
    </dgm:pt>
    <dgm:pt modelId="{E019FFE2-726C-374E-B662-00065744AE3A}" type="pres">
      <dgm:prSet presAssocID="{B64019F3-D8FD-6042-98D9-D1B48BA88FC6}" presName="Name13" presStyleLbl="parChTrans1D2" presStyleIdx="3" presStyleCnt="12"/>
      <dgm:spPr/>
      <dgm:t>
        <a:bodyPr/>
        <a:lstStyle/>
        <a:p>
          <a:endParaRPr lang="es-CL"/>
        </a:p>
      </dgm:t>
    </dgm:pt>
    <dgm:pt modelId="{28046866-8355-D343-A8DF-E38ED0CA4215}" type="pres">
      <dgm:prSet presAssocID="{6401F2B4-0B49-4048-8129-509AFD94286D}" presName="childText" presStyleLbl="bgAcc1" presStyleIdx="3" presStyleCnt="12" custScaleX="180828">
        <dgm:presLayoutVars>
          <dgm:bulletEnabled val="1"/>
        </dgm:presLayoutVars>
      </dgm:prSet>
      <dgm:spPr/>
      <dgm:t>
        <a:bodyPr/>
        <a:lstStyle/>
        <a:p>
          <a:endParaRPr lang="es-CL"/>
        </a:p>
      </dgm:t>
    </dgm:pt>
    <dgm:pt modelId="{F5603774-A710-C044-9643-86B63754C64A}" type="pres">
      <dgm:prSet presAssocID="{A04B9E69-EE81-C64D-8388-13A88BDE1936}" presName="Name13" presStyleLbl="parChTrans1D2" presStyleIdx="4" presStyleCnt="12"/>
      <dgm:spPr/>
      <dgm:t>
        <a:bodyPr/>
        <a:lstStyle/>
        <a:p>
          <a:endParaRPr lang="es-CL"/>
        </a:p>
      </dgm:t>
    </dgm:pt>
    <dgm:pt modelId="{E7348E69-B960-9642-87CF-88C25266CF9F}" type="pres">
      <dgm:prSet presAssocID="{0464894F-B9FC-4240-BA33-DD7E5B9B287F}" presName="childText" presStyleLbl="bgAcc1" presStyleIdx="4" presStyleCnt="12" custScaleX="180828">
        <dgm:presLayoutVars>
          <dgm:bulletEnabled val="1"/>
        </dgm:presLayoutVars>
      </dgm:prSet>
      <dgm:spPr/>
      <dgm:t>
        <a:bodyPr/>
        <a:lstStyle/>
        <a:p>
          <a:endParaRPr lang="es-CL"/>
        </a:p>
      </dgm:t>
    </dgm:pt>
    <dgm:pt modelId="{EE2D4A1D-F8EB-BF49-94EA-B288D3436953}" type="pres">
      <dgm:prSet presAssocID="{D8FBABAF-CEE7-E94F-8956-FE368BE49E60}" presName="Name13" presStyleLbl="parChTrans1D2" presStyleIdx="5" presStyleCnt="12"/>
      <dgm:spPr/>
      <dgm:t>
        <a:bodyPr/>
        <a:lstStyle/>
        <a:p>
          <a:endParaRPr lang="es-CL"/>
        </a:p>
      </dgm:t>
    </dgm:pt>
    <dgm:pt modelId="{3E8D57D1-5049-1F49-870B-88A9F93DC8AC}" type="pres">
      <dgm:prSet presAssocID="{3D325FF9-249F-6440-ABBD-750051B31FFF}" presName="childText" presStyleLbl="bgAcc1" presStyleIdx="5" presStyleCnt="12" custScaleX="180828">
        <dgm:presLayoutVars>
          <dgm:bulletEnabled val="1"/>
        </dgm:presLayoutVars>
      </dgm:prSet>
      <dgm:spPr/>
      <dgm:t>
        <a:bodyPr/>
        <a:lstStyle/>
        <a:p>
          <a:endParaRPr lang="es-CL"/>
        </a:p>
      </dgm:t>
    </dgm:pt>
    <dgm:pt modelId="{91503583-932C-2248-B1F0-B6D02DB308B0}" type="pres">
      <dgm:prSet presAssocID="{1A5E8BA2-D993-244C-A7E2-16EA6E9113E5}" presName="Name13" presStyleLbl="parChTrans1D2" presStyleIdx="6" presStyleCnt="12"/>
      <dgm:spPr/>
      <dgm:t>
        <a:bodyPr/>
        <a:lstStyle/>
        <a:p>
          <a:endParaRPr lang="es-CL"/>
        </a:p>
      </dgm:t>
    </dgm:pt>
    <dgm:pt modelId="{4174EE92-2AAC-384B-A6AD-23793F337CB3}" type="pres">
      <dgm:prSet presAssocID="{EC1BA17B-490E-F045-8284-56F49557369F}" presName="childText" presStyleLbl="bgAcc1" presStyleIdx="6" presStyleCnt="12" custScaleX="180828">
        <dgm:presLayoutVars>
          <dgm:bulletEnabled val="1"/>
        </dgm:presLayoutVars>
      </dgm:prSet>
      <dgm:spPr/>
      <dgm:t>
        <a:bodyPr/>
        <a:lstStyle/>
        <a:p>
          <a:endParaRPr lang="es-CL"/>
        </a:p>
      </dgm:t>
    </dgm:pt>
    <dgm:pt modelId="{5243584B-5A3F-9E44-BE57-FBAB64495DD0}" type="pres">
      <dgm:prSet presAssocID="{69854282-C1D6-D949-8EB4-A6EA0098B05E}" presName="Name13" presStyleLbl="parChTrans1D2" presStyleIdx="7" presStyleCnt="12"/>
      <dgm:spPr/>
      <dgm:t>
        <a:bodyPr/>
        <a:lstStyle/>
        <a:p>
          <a:endParaRPr lang="es-CL"/>
        </a:p>
      </dgm:t>
    </dgm:pt>
    <dgm:pt modelId="{F2039DB3-C812-B147-BBBC-57103B4899BE}" type="pres">
      <dgm:prSet presAssocID="{0B774337-F889-A84F-A8F5-E66647502A6F}" presName="childText" presStyleLbl="bgAcc1" presStyleIdx="7" presStyleCnt="12" custScaleX="180828">
        <dgm:presLayoutVars>
          <dgm:bulletEnabled val="1"/>
        </dgm:presLayoutVars>
      </dgm:prSet>
      <dgm:spPr/>
      <dgm:t>
        <a:bodyPr/>
        <a:lstStyle/>
        <a:p>
          <a:endParaRPr lang="es-CL"/>
        </a:p>
      </dgm:t>
    </dgm:pt>
    <dgm:pt modelId="{491369FE-4EC3-3D4C-85F2-3E7B28086DE3}" type="pres">
      <dgm:prSet presAssocID="{5B687331-1A3E-C948-85B5-BB6463ECBF6E}" presName="Name13" presStyleLbl="parChTrans1D2" presStyleIdx="8" presStyleCnt="12"/>
      <dgm:spPr/>
      <dgm:t>
        <a:bodyPr/>
        <a:lstStyle/>
        <a:p>
          <a:endParaRPr lang="es-CL"/>
        </a:p>
      </dgm:t>
    </dgm:pt>
    <dgm:pt modelId="{FBD1E944-1740-A14A-AA3C-637E18044B13}" type="pres">
      <dgm:prSet presAssocID="{F82FF7A6-6378-374A-91D8-50BCAE9EABA1}" presName="childText" presStyleLbl="bgAcc1" presStyleIdx="8" presStyleCnt="12" custScaleX="180828">
        <dgm:presLayoutVars>
          <dgm:bulletEnabled val="1"/>
        </dgm:presLayoutVars>
      </dgm:prSet>
      <dgm:spPr/>
      <dgm:t>
        <a:bodyPr/>
        <a:lstStyle/>
        <a:p>
          <a:endParaRPr lang="es-CL"/>
        </a:p>
      </dgm:t>
    </dgm:pt>
    <dgm:pt modelId="{EA0A4FC4-ED86-784E-B358-029FC7D1383A}" type="pres">
      <dgm:prSet presAssocID="{D0F8C4BC-E86B-D54D-AEE6-BC323E51CF0A}" presName="root" presStyleCnt="0"/>
      <dgm:spPr/>
    </dgm:pt>
    <dgm:pt modelId="{258B68AA-3610-7349-A301-0DC481100F20}" type="pres">
      <dgm:prSet presAssocID="{D0F8C4BC-E86B-D54D-AEE6-BC323E51CF0A}" presName="rootComposite" presStyleCnt="0"/>
      <dgm:spPr/>
    </dgm:pt>
    <dgm:pt modelId="{537CDE8A-E0CB-D745-8BA4-7110B2C7862E}" type="pres">
      <dgm:prSet presAssocID="{D0F8C4BC-E86B-D54D-AEE6-BC323E51CF0A}" presName="rootText" presStyleLbl="node1" presStyleIdx="2" presStyleCnt="3" custScaleX="201815" custScaleY="117858"/>
      <dgm:spPr/>
      <dgm:t>
        <a:bodyPr/>
        <a:lstStyle/>
        <a:p>
          <a:endParaRPr lang="es-CL"/>
        </a:p>
      </dgm:t>
    </dgm:pt>
    <dgm:pt modelId="{03B45663-CC93-714F-88BA-ACD7F523962D}" type="pres">
      <dgm:prSet presAssocID="{D0F8C4BC-E86B-D54D-AEE6-BC323E51CF0A}" presName="rootConnector" presStyleLbl="node1" presStyleIdx="2" presStyleCnt="3"/>
      <dgm:spPr/>
      <dgm:t>
        <a:bodyPr/>
        <a:lstStyle/>
        <a:p>
          <a:endParaRPr lang="es-CL"/>
        </a:p>
      </dgm:t>
    </dgm:pt>
    <dgm:pt modelId="{32B966FD-EDD1-0944-B043-53863292613C}" type="pres">
      <dgm:prSet presAssocID="{D0F8C4BC-E86B-D54D-AEE6-BC323E51CF0A}" presName="childShape" presStyleCnt="0"/>
      <dgm:spPr/>
    </dgm:pt>
    <dgm:pt modelId="{3ED2D2AF-4A1B-D34F-BAC7-AC7C20781952}" type="pres">
      <dgm:prSet presAssocID="{67DCDC3F-96CD-8D40-AD69-BBAFE1F01AA9}" presName="Name13" presStyleLbl="parChTrans1D2" presStyleIdx="9" presStyleCnt="12"/>
      <dgm:spPr/>
      <dgm:t>
        <a:bodyPr/>
        <a:lstStyle/>
        <a:p>
          <a:endParaRPr lang="es-CL"/>
        </a:p>
      </dgm:t>
    </dgm:pt>
    <dgm:pt modelId="{873B9229-53FA-754C-9CE7-A740435FEE17}" type="pres">
      <dgm:prSet presAssocID="{DE1AF4AA-EFE2-F44E-89D0-1E339D485C97}" presName="childText" presStyleLbl="bgAcc1" presStyleIdx="9" presStyleCnt="12" custScaleX="180828">
        <dgm:presLayoutVars>
          <dgm:bulletEnabled val="1"/>
        </dgm:presLayoutVars>
      </dgm:prSet>
      <dgm:spPr/>
      <dgm:t>
        <a:bodyPr/>
        <a:lstStyle/>
        <a:p>
          <a:endParaRPr lang="es-CL"/>
        </a:p>
      </dgm:t>
    </dgm:pt>
    <dgm:pt modelId="{3CC2FD13-A604-1E43-94B3-5E205F1EA78B}" type="pres">
      <dgm:prSet presAssocID="{461CB111-6389-6F41-A51B-706896C79DE1}" presName="Name13" presStyleLbl="parChTrans1D2" presStyleIdx="10" presStyleCnt="12"/>
      <dgm:spPr/>
      <dgm:t>
        <a:bodyPr/>
        <a:lstStyle/>
        <a:p>
          <a:endParaRPr lang="es-CL"/>
        </a:p>
      </dgm:t>
    </dgm:pt>
    <dgm:pt modelId="{6CBF1D34-3EE4-FD4B-AE78-8A300BDB6E0C}" type="pres">
      <dgm:prSet presAssocID="{6A10691A-3789-DB48-AB51-46869B37494D}" presName="childText" presStyleLbl="bgAcc1" presStyleIdx="10" presStyleCnt="12" custScaleX="180828">
        <dgm:presLayoutVars>
          <dgm:bulletEnabled val="1"/>
        </dgm:presLayoutVars>
      </dgm:prSet>
      <dgm:spPr/>
      <dgm:t>
        <a:bodyPr/>
        <a:lstStyle/>
        <a:p>
          <a:endParaRPr lang="es-CL"/>
        </a:p>
      </dgm:t>
    </dgm:pt>
    <dgm:pt modelId="{6E32E66B-4AEE-AE40-A449-099B38B5C8D6}" type="pres">
      <dgm:prSet presAssocID="{9E57701F-66CD-564F-90F7-BE1F9FCC66B9}" presName="Name13" presStyleLbl="parChTrans1D2" presStyleIdx="11" presStyleCnt="12"/>
      <dgm:spPr/>
      <dgm:t>
        <a:bodyPr/>
        <a:lstStyle/>
        <a:p>
          <a:endParaRPr lang="es-CL"/>
        </a:p>
      </dgm:t>
    </dgm:pt>
    <dgm:pt modelId="{5BD73DBC-F435-7F4F-8319-AFA8E6AD7433}" type="pres">
      <dgm:prSet presAssocID="{D2A7963D-9FE2-B749-8DD4-BAF70C44DC86}" presName="childText" presStyleLbl="bgAcc1" presStyleIdx="11" presStyleCnt="12" custScaleX="180828">
        <dgm:presLayoutVars>
          <dgm:bulletEnabled val="1"/>
        </dgm:presLayoutVars>
      </dgm:prSet>
      <dgm:spPr/>
      <dgm:t>
        <a:bodyPr/>
        <a:lstStyle/>
        <a:p>
          <a:endParaRPr lang="es-CL"/>
        </a:p>
      </dgm:t>
    </dgm:pt>
  </dgm:ptLst>
  <dgm:cxnLst>
    <dgm:cxn modelId="{11C3C7F1-CA0F-1341-902A-28B78EC5BF90}" type="presOf" srcId="{44B3535D-00F3-D640-8BCD-93AF42653C78}" destId="{312C1938-667D-2945-A007-4FE7FFE7805D}" srcOrd="0" destOrd="0" presId="urn:microsoft.com/office/officeart/2005/8/layout/hierarchy3"/>
    <dgm:cxn modelId="{9CFAC197-54B8-C24D-A995-93432752A869}" type="presOf" srcId="{347FDDA7-FAC8-324F-937B-D19AB76BA388}" destId="{405B85C3-D39E-894D-8450-ABC741088F80}" srcOrd="0" destOrd="0" presId="urn:microsoft.com/office/officeart/2005/8/layout/hierarchy3"/>
    <dgm:cxn modelId="{168AA76E-3023-E141-86AC-C48BAF0EAE4C}" type="presOf" srcId="{E1CD05AE-5E54-E948-96D0-F5CECB0D6399}" destId="{E7C49DA2-FF93-544D-B23E-3455753EDF51}" srcOrd="0" destOrd="0" presId="urn:microsoft.com/office/officeart/2005/8/layout/hierarchy3"/>
    <dgm:cxn modelId="{ED194D16-3C24-BB45-B3CE-A10B7145CC00}" type="presOf" srcId="{54DE5349-7514-0B46-9C9F-012AB4EE69ED}" destId="{4C907ED6-6D96-3240-A29D-1317A8E18526}" srcOrd="0" destOrd="0" presId="urn:microsoft.com/office/officeart/2005/8/layout/hierarchy3"/>
    <dgm:cxn modelId="{73BA4687-A57D-2643-9047-11BEAC2BCDE0}" type="presOf" srcId="{EC1BA17B-490E-F045-8284-56F49557369F}" destId="{4174EE92-2AAC-384B-A6AD-23793F337CB3}" srcOrd="0" destOrd="0" presId="urn:microsoft.com/office/officeart/2005/8/layout/hierarchy3"/>
    <dgm:cxn modelId="{1C8696C7-89CE-CB46-BBB6-E47A9E8EECCB}" type="presOf" srcId="{5B687331-1A3E-C948-85B5-BB6463ECBF6E}" destId="{491369FE-4EC3-3D4C-85F2-3E7B28086DE3}" srcOrd="0" destOrd="0" presId="urn:microsoft.com/office/officeart/2005/8/layout/hierarchy3"/>
    <dgm:cxn modelId="{685530CE-D682-8A49-ABC8-598AC0ADF566}" type="presOf" srcId="{0A73E729-3124-164F-9848-1C0C5BA9503A}" destId="{BCF56266-3E6D-BC47-8A6E-BBF3373AA1D7}" srcOrd="1" destOrd="0" presId="urn:microsoft.com/office/officeart/2005/8/layout/hierarchy3"/>
    <dgm:cxn modelId="{96E9C6EC-F0E7-3342-B693-30B078959754}" srcId="{44B3535D-00F3-D640-8BCD-93AF42653C78}" destId="{0B774337-F889-A84F-A8F5-E66647502A6F}" srcOrd="4" destOrd="0" parTransId="{69854282-C1D6-D949-8EB4-A6EA0098B05E}" sibTransId="{E0086E16-486B-9743-9D25-8ED6D667D066}"/>
    <dgm:cxn modelId="{7BF804A4-66BB-4044-90B3-E4354D3F9688}" srcId="{44B3535D-00F3-D640-8BCD-93AF42653C78}" destId="{F82FF7A6-6378-374A-91D8-50BCAE9EABA1}" srcOrd="5" destOrd="0" parTransId="{5B687331-1A3E-C948-85B5-BB6463ECBF6E}" sibTransId="{650F0506-73E2-D84D-AB53-C8C7E3FF3DAA}"/>
    <dgm:cxn modelId="{1BA70FC3-6D7D-EA41-8DE9-8C2F940253B2}" type="presOf" srcId="{5C977D6A-CB15-724B-B188-F5A4EFCFD664}" destId="{BEE12B29-4F1A-E04D-A13E-83B44CDB9673}" srcOrd="0" destOrd="0" presId="urn:microsoft.com/office/officeart/2005/8/layout/hierarchy3"/>
    <dgm:cxn modelId="{7527BC63-A5FE-6445-8A5E-EBEC5FD6EFAB}" type="presOf" srcId="{79AACD43-D68E-144A-94B0-E3480B0D1D49}" destId="{E0734420-9413-7946-9057-8F583EA6B266}" srcOrd="0" destOrd="0" presId="urn:microsoft.com/office/officeart/2005/8/layout/hierarchy3"/>
    <dgm:cxn modelId="{990857D0-516A-0940-860B-5A1CBA6BDF1E}" type="presOf" srcId="{D8FBABAF-CEE7-E94F-8956-FE368BE49E60}" destId="{EE2D4A1D-F8EB-BF49-94EA-B288D3436953}" srcOrd="0" destOrd="0" presId="urn:microsoft.com/office/officeart/2005/8/layout/hierarchy3"/>
    <dgm:cxn modelId="{DCBF6FF2-C80C-5C42-9549-0F840DCC6CEC}" srcId="{A7B4BBA3-9E79-794E-92B9-58EE431BBA30}" destId="{0A73E729-3124-164F-9848-1C0C5BA9503A}" srcOrd="0" destOrd="0" parTransId="{F3BF24C0-0F52-7B47-8F6A-A427431D583E}" sibTransId="{A86E4052-C7A0-2D40-9E30-8A18C427B69B}"/>
    <dgm:cxn modelId="{A1712BCA-C94A-C741-B646-9BBAB2E1076C}" type="presOf" srcId="{A04B9E69-EE81-C64D-8388-13A88BDE1936}" destId="{F5603774-A710-C044-9643-86B63754C64A}" srcOrd="0" destOrd="0" presId="urn:microsoft.com/office/officeart/2005/8/layout/hierarchy3"/>
    <dgm:cxn modelId="{10EEEC73-040B-6D4B-B367-C533964175A0}" srcId="{44B3535D-00F3-D640-8BCD-93AF42653C78}" destId="{EC1BA17B-490E-F045-8284-56F49557369F}" srcOrd="3" destOrd="0" parTransId="{1A5E8BA2-D993-244C-A7E2-16EA6E9113E5}" sibTransId="{6A2EE588-F940-BA4F-8820-49C00AF59238}"/>
    <dgm:cxn modelId="{60A6D145-F86F-9F42-B09A-975506D66E02}" srcId="{A7B4BBA3-9E79-794E-92B9-58EE431BBA30}" destId="{44B3535D-00F3-D640-8BCD-93AF42653C78}" srcOrd="1" destOrd="0" parTransId="{A378CD1C-1AE7-B443-9A7E-8BFA86A245F6}" sibTransId="{E2DD24A9-C977-4940-B385-5F8D755B1251}"/>
    <dgm:cxn modelId="{96EE2C99-18B1-474D-9624-D542A0EA44C8}" type="presOf" srcId="{0B774337-F889-A84F-A8F5-E66647502A6F}" destId="{F2039DB3-C812-B147-BBBC-57103B4899BE}" srcOrd="0" destOrd="0" presId="urn:microsoft.com/office/officeart/2005/8/layout/hierarchy3"/>
    <dgm:cxn modelId="{51918BB4-756A-B445-BFDF-DD2ECE388248}" type="presOf" srcId="{B64019F3-D8FD-6042-98D9-D1B48BA88FC6}" destId="{E019FFE2-726C-374E-B662-00065744AE3A}" srcOrd="0" destOrd="0" presId="urn:microsoft.com/office/officeart/2005/8/layout/hierarchy3"/>
    <dgm:cxn modelId="{C6342B04-71E1-8640-A4BC-C87E7D143E37}" srcId="{0A73E729-3124-164F-9848-1C0C5BA9503A}" destId="{E1CD05AE-5E54-E948-96D0-F5CECB0D6399}" srcOrd="0" destOrd="0" parTransId="{0D661E72-360E-8844-B0FB-F34BD431BB12}" sibTransId="{0A10E9BD-EC26-CA41-978B-378AB1AA4DD3}"/>
    <dgm:cxn modelId="{E17FBFEB-91DA-1049-A95E-DBCDA050F3E6}" srcId="{0A73E729-3124-164F-9848-1C0C5BA9503A}" destId="{54DE5349-7514-0B46-9C9F-012AB4EE69ED}" srcOrd="1" destOrd="0" parTransId="{347FDDA7-FAC8-324F-937B-D19AB76BA388}" sibTransId="{DFE04246-B0A4-A94F-B847-1F11629B7AE2}"/>
    <dgm:cxn modelId="{B699807E-C7C5-C44A-8318-1D81824FCD63}" srcId="{0A73E729-3124-164F-9848-1C0C5BA9503A}" destId="{79AACD43-D68E-144A-94B0-E3480B0D1D49}" srcOrd="2" destOrd="0" parTransId="{5C977D6A-CB15-724B-B188-F5A4EFCFD664}" sibTransId="{B8480202-735A-B847-B591-698208711D6C}"/>
    <dgm:cxn modelId="{6F81DCA3-4D68-4243-86E3-BC9B438AB820}" type="presOf" srcId="{461CB111-6389-6F41-A51B-706896C79DE1}" destId="{3CC2FD13-A604-1E43-94B3-5E205F1EA78B}" srcOrd="0" destOrd="0" presId="urn:microsoft.com/office/officeart/2005/8/layout/hierarchy3"/>
    <dgm:cxn modelId="{B7FC2564-4FDD-D946-884C-F5BCF3F903F3}" type="presOf" srcId="{0A73E729-3124-164F-9848-1C0C5BA9503A}" destId="{0904E84A-3823-3946-98E1-EAA842C18129}" srcOrd="0" destOrd="0" presId="urn:microsoft.com/office/officeart/2005/8/layout/hierarchy3"/>
    <dgm:cxn modelId="{F1B8DFC4-0D91-1548-8AF4-4885BAA34515}" srcId="{D0F8C4BC-E86B-D54D-AEE6-BC323E51CF0A}" destId="{DE1AF4AA-EFE2-F44E-89D0-1E339D485C97}" srcOrd="0" destOrd="0" parTransId="{67DCDC3F-96CD-8D40-AD69-BBAFE1F01AA9}" sibTransId="{1E416857-2456-8649-A4E3-C7B05D9F962E}"/>
    <dgm:cxn modelId="{B814E5CE-98BF-F041-8F5B-974C9F4942CA}" srcId="{D0F8C4BC-E86B-D54D-AEE6-BC323E51CF0A}" destId="{6A10691A-3789-DB48-AB51-46869B37494D}" srcOrd="1" destOrd="0" parTransId="{461CB111-6389-6F41-A51B-706896C79DE1}" sibTransId="{036971D9-EAD2-A144-B134-7B15D7D31D75}"/>
    <dgm:cxn modelId="{77C66E56-E766-6B4F-9DA6-2A86CE586DE1}" srcId="{44B3535D-00F3-D640-8BCD-93AF42653C78}" destId="{0464894F-B9FC-4240-BA33-DD7E5B9B287F}" srcOrd="1" destOrd="0" parTransId="{A04B9E69-EE81-C64D-8388-13A88BDE1936}" sibTransId="{38B8219B-46B6-6042-8DDF-47D5E9E905F5}"/>
    <dgm:cxn modelId="{9E31A280-C02F-324C-9CB6-3F060FEFBEB7}" type="presOf" srcId="{D2A7963D-9FE2-B749-8DD4-BAF70C44DC86}" destId="{5BD73DBC-F435-7F4F-8319-AFA8E6AD7433}" srcOrd="0" destOrd="0" presId="urn:microsoft.com/office/officeart/2005/8/layout/hierarchy3"/>
    <dgm:cxn modelId="{925A9595-7AAE-A244-A126-02D010F5E16C}" type="presOf" srcId="{DE1AF4AA-EFE2-F44E-89D0-1E339D485C97}" destId="{873B9229-53FA-754C-9CE7-A740435FEE17}" srcOrd="0" destOrd="0" presId="urn:microsoft.com/office/officeart/2005/8/layout/hierarchy3"/>
    <dgm:cxn modelId="{A3B0F48A-AA6C-C74E-82F1-AE62E1B7A87D}" type="presOf" srcId="{0D661E72-360E-8844-B0FB-F34BD431BB12}" destId="{14E3B17F-A02E-A84B-AC5D-F2449E39B0E6}" srcOrd="0" destOrd="0" presId="urn:microsoft.com/office/officeart/2005/8/layout/hierarchy3"/>
    <dgm:cxn modelId="{1CB2111B-77FE-EE43-93DD-3D9BB3389BC6}" type="presOf" srcId="{6A10691A-3789-DB48-AB51-46869B37494D}" destId="{6CBF1D34-3EE4-FD4B-AE78-8A300BDB6E0C}" srcOrd="0" destOrd="0" presId="urn:microsoft.com/office/officeart/2005/8/layout/hierarchy3"/>
    <dgm:cxn modelId="{5953BCFF-AA3D-6E4A-B3F9-F84F12BE7B1B}" type="presOf" srcId="{9E57701F-66CD-564F-90F7-BE1F9FCC66B9}" destId="{6E32E66B-4AEE-AE40-A449-099B38B5C8D6}" srcOrd="0" destOrd="0" presId="urn:microsoft.com/office/officeart/2005/8/layout/hierarchy3"/>
    <dgm:cxn modelId="{FB917992-4B99-1145-9687-83109117BFA9}" type="presOf" srcId="{69854282-C1D6-D949-8EB4-A6EA0098B05E}" destId="{5243584B-5A3F-9E44-BE57-FBAB64495DD0}" srcOrd="0" destOrd="0" presId="urn:microsoft.com/office/officeart/2005/8/layout/hierarchy3"/>
    <dgm:cxn modelId="{4D12E214-46FD-1F44-96C3-367339B5182D}" srcId="{D0F8C4BC-E86B-D54D-AEE6-BC323E51CF0A}" destId="{D2A7963D-9FE2-B749-8DD4-BAF70C44DC86}" srcOrd="2" destOrd="0" parTransId="{9E57701F-66CD-564F-90F7-BE1F9FCC66B9}" sibTransId="{67CA0EFD-0F1B-194E-9A40-A7E405DD6882}"/>
    <dgm:cxn modelId="{D65D9AA3-8C9A-3143-AEEF-364C4E4D4C00}" type="presOf" srcId="{A7B4BBA3-9E79-794E-92B9-58EE431BBA30}" destId="{2F7D773C-B764-6246-9157-6CAD5593D49B}" srcOrd="0" destOrd="0" presId="urn:microsoft.com/office/officeart/2005/8/layout/hierarchy3"/>
    <dgm:cxn modelId="{9E3BE481-9ADD-6E49-B8DF-56AF9DD7CD97}" type="presOf" srcId="{F82FF7A6-6378-374A-91D8-50BCAE9EABA1}" destId="{FBD1E944-1740-A14A-AA3C-637E18044B13}" srcOrd="0" destOrd="0" presId="urn:microsoft.com/office/officeart/2005/8/layout/hierarchy3"/>
    <dgm:cxn modelId="{528298F2-C57C-D842-A4F8-0A535D8EA839}" srcId="{A7B4BBA3-9E79-794E-92B9-58EE431BBA30}" destId="{D0F8C4BC-E86B-D54D-AEE6-BC323E51CF0A}" srcOrd="2" destOrd="0" parTransId="{8ED8A7F8-592F-7840-B4FC-01BD9AAE4295}" sibTransId="{9AA3149E-87A3-6D40-A021-3F87FE787D7E}"/>
    <dgm:cxn modelId="{D51D49BC-B89F-1A4D-A12E-1561443A8132}" type="presOf" srcId="{67DCDC3F-96CD-8D40-AD69-BBAFE1F01AA9}" destId="{3ED2D2AF-4A1B-D34F-BAC7-AC7C20781952}" srcOrd="0" destOrd="0" presId="urn:microsoft.com/office/officeart/2005/8/layout/hierarchy3"/>
    <dgm:cxn modelId="{8110FD8A-D32A-FC4D-A3B3-BD7A4CDA09D1}" type="presOf" srcId="{6401F2B4-0B49-4048-8129-509AFD94286D}" destId="{28046866-8355-D343-A8DF-E38ED0CA4215}" srcOrd="0" destOrd="0" presId="urn:microsoft.com/office/officeart/2005/8/layout/hierarchy3"/>
    <dgm:cxn modelId="{EA11A49E-07A8-A54E-AC94-C9E6BAE157B3}" type="presOf" srcId="{3D325FF9-249F-6440-ABBD-750051B31FFF}" destId="{3E8D57D1-5049-1F49-870B-88A9F93DC8AC}" srcOrd="0" destOrd="0" presId="urn:microsoft.com/office/officeart/2005/8/layout/hierarchy3"/>
    <dgm:cxn modelId="{CF68EE14-4E76-5340-B146-33147AA71F3C}" type="presOf" srcId="{1A5E8BA2-D993-244C-A7E2-16EA6E9113E5}" destId="{91503583-932C-2248-B1F0-B6D02DB308B0}" srcOrd="0" destOrd="0" presId="urn:microsoft.com/office/officeart/2005/8/layout/hierarchy3"/>
    <dgm:cxn modelId="{976D3737-8124-4F4D-814C-005E6160B3DD}" type="presOf" srcId="{D0F8C4BC-E86B-D54D-AEE6-BC323E51CF0A}" destId="{537CDE8A-E0CB-D745-8BA4-7110B2C7862E}" srcOrd="0" destOrd="0" presId="urn:microsoft.com/office/officeart/2005/8/layout/hierarchy3"/>
    <dgm:cxn modelId="{9BEBFAAB-3364-2A43-BEF4-9C96CA73E70A}" type="presOf" srcId="{D0F8C4BC-E86B-D54D-AEE6-BC323E51CF0A}" destId="{03B45663-CC93-714F-88BA-ACD7F523962D}" srcOrd="1" destOrd="0" presId="urn:microsoft.com/office/officeart/2005/8/layout/hierarchy3"/>
    <dgm:cxn modelId="{B0A01EB2-3768-974F-802A-984FEA185AA6}" srcId="{44B3535D-00F3-D640-8BCD-93AF42653C78}" destId="{6401F2B4-0B49-4048-8129-509AFD94286D}" srcOrd="0" destOrd="0" parTransId="{B64019F3-D8FD-6042-98D9-D1B48BA88FC6}" sibTransId="{27C7C9BC-FC0D-5946-BD35-F78D7892DE07}"/>
    <dgm:cxn modelId="{888C77C7-191F-D048-8081-0F1CCFD48954}" srcId="{44B3535D-00F3-D640-8BCD-93AF42653C78}" destId="{3D325FF9-249F-6440-ABBD-750051B31FFF}" srcOrd="2" destOrd="0" parTransId="{D8FBABAF-CEE7-E94F-8956-FE368BE49E60}" sibTransId="{D6DD7A93-F028-7F46-B6A4-7BD00EF2A49F}"/>
    <dgm:cxn modelId="{EBFBE0DD-EE98-CF4E-A29E-664002B7CF69}" type="presOf" srcId="{0464894F-B9FC-4240-BA33-DD7E5B9B287F}" destId="{E7348E69-B960-9642-87CF-88C25266CF9F}" srcOrd="0" destOrd="0" presId="urn:microsoft.com/office/officeart/2005/8/layout/hierarchy3"/>
    <dgm:cxn modelId="{6937A231-D7A4-A64A-8290-F8C1DF38D606}" type="presOf" srcId="{44B3535D-00F3-D640-8BCD-93AF42653C78}" destId="{73CB90E3-0CB7-2441-B5E4-064E848DB469}" srcOrd="1" destOrd="0" presId="urn:microsoft.com/office/officeart/2005/8/layout/hierarchy3"/>
    <dgm:cxn modelId="{2D8A6D0D-4A4E-7B4B-A9B2-3D91159FA574}" type="presParOf" srcId="{2F7D773C-B764-6246-9157-6CAD5593D49B}" destId="{5E30EC2B-B2DC-544E-AE50-8761F61B0760}" srcOrd="0" destOrd="0" presId="urn:microsoft.com/office/officeart/2005/8/layout/hierarchy3"/>
    <dgm:cxn modelId="{E95D8F7A-5C85-5745-888C-24E59D2B6A19}" type="presParOf" srcId="{5E30EC2B-B2DC-544E-AE50-8761F61B0760}" destId="{EC6480D6-CEC8-E344-8EFC-E688FAF39AF9}" srcOrd="0" destOrd="0" presId="urn:microsoft.com/office/officeart/2005/8/layout/hierarchy3"/>
    <dgm:cxn modelId="{1D4B29A0-1403-6749-BF17-77E30849B10F}" type="presParOf" srcId="{EC6480D6-CEC8-E344-8EFC-E688FAF39AF9}" destId="{0904E84A-3823-3946-98E1-EAA842C18129}" srcOrd="0" destOrd="0" presId="urn:microsoft.com/office/officeart/2005/8/layout/hierarchy3"/>
    <dgm:cxn modelId="{BEF1C053-3041-2046-AEB6-60278794E8CA}" type="presParOf" srcId="{EC6480D6-CEC8-E344-8EFC-E688FAF39AF9}" destId="{BCF56266-3E6D-BC47-8A6E-BBF3373AA1D7}" srcOrd="1" destOrd="0" presId="urn:microsoft.com/office/officeart/2005/8/layout/hierarchy3"/>
    <dgm:cxn modelId="{5DC95D7B-57B8-9E41-84BB-1B20F6B83C5B}" type="presParOf" srcId="{5E30EC2B-B2DC-544E-AE50-8761F61B0760}" destId="{000E4A4A-E008-2C4C-B2B4-B4F27F519479}" srcOrd="1" destOrd="0" presId="urn:microsoft.com/office/officeart/2005/8/layout/hierarchy3"/>
    <dgm:cxn modelId="{DC57AA68-584B-684D-A12D-49E9996849DB}" type="presParOf" srcId="{000E4A4A-E008-2C4C-B2B4-B4F27F519479}" destId="{14E3B17F-A02E-A84B-AC5D-F2449E39B0E6}" srcOrd="0" destOrd="0" presId="urn:microsoft.com/office/officeart/2005/8/layout/hierarchy3"/>
    <dgm:cxn modelId="{4EE3E1C4-7387-F24A-A7D8-C4EE63EF347B}" type="presParOf" srcId="{000E4A4A-E008-2C4C-B2B4-B4F27F519479}" destId="{E7C49DA2-FF93-544D-B23E-3455753EDF51}" srcOrd="1" destOrd="0" presId="urn:microsoft.com/office/officeart/2005/8/layout/hierarchy3"/>
    <dgm:cxn modelId="{C5A3A09F-4F8E-2E4C-AA7C-6CD45435C291}" type="presParOf" srcId="{000E4A4A-E008-2C4C-B2B4-B4F27F519479}" destId="{405B85C3-D39E-894D-8450-ABC741088F80}" srcOrd="2" destOrd="0" presId="urn:microsoft.com/office/officeart/2005/8/layout/hierarchy3"/>
    <dgm:cxn modelId="{A64C43A6-3884-7F4E-BFB8-2DF24F9BE718}" type="presParOf" srcId="{000E4A4A-E008-2C4C-B2B4-B4F27F519479}" destId="{4C907ED6-6D96-3240-A29D-1317A8E18526}" srcOrd="3" destOrd="0" presId="urn:microsoft.com/office/officeart/2005/8/layout/hierarchy3"/>
    <dgm:cxn modelId="{286D0FD5-EB68-6D43-AB18-4673BE2789D0}" type="presParOf" srcId="{000E4A4A-E008-2C4C-B2B4-B4F27F519479}" destId="{BEE12B29-4F1A-E04D-A13E-83B44CDB9673}" srcOrd="4" destOrd="0" presId="urn:microsoft.com/office/officeart/2005/8/layout/hierarchy3"/>
    <dgm:cxn modelId="{A15B151B-257F-C941-BC2B-5938E94DFADC}" type="presParOf" srcId="{000E4A4A-E008-2C4C-B2B4-B4F27F519479}" destId="{E0734420-9413-7946-9057-8F583EA6B266}" srcOrd="5" destOrd="0" presId="urn:microsoft.com/office/officeart/2005/8/layout/hierarchy3"/>
    <dgm:cxn modelId="{94016C73-D5BE-4A4B-838E-F3D18D76E1EE}" type="presParOf" srcId="{2F7D773C-B764-6246-9157-6CAD5593D49B}" destId="{FB673F94-C750-BC48-AB2E-551FF0A22B9A}" srcOrd="1" destOrd="0" presId="urn:microsoft.com/office/officeart/2005/8/layout/hierarchy3"/>
    <dgm:cxn modelId="{88A3B6EA-0B9E-7849-AF03-DC63A9012F8D}" type="presParOf" srcId="{FB673F94-C750-BC48-AB2E-551FF0A22B9A}" destId="{920CF747-AF00-3544-951F-22F34D095995}" srcOrd="0" destOrd="0" presId="urn:microsoft.com/office/officeart/2005/8/layout/hierarchy3"/>
    <dgm:cxn modelId="{EAE997F2-C71C-5C4F-BF4A-F72B64FEAB95}" type="presParOf" srcId="{920CF747-AF00-3544-951F-22F34D095995}" destId="{312C1938-667D-2945-A007-4FE7FFE7805D}" srcOrd="0" destOrd="0" presId="urn:microsoft.com/office/officeart/2005/8/layout/hierarchy3"/>
    <dgm:cxn modelId="{F5409965-BD45-FA42-9D80-743D861AD3C9}" type="presParOf" srcId="{920CF747-AF00-3544-951F-22F34D095995}" destId="{73CB90E3-0CB7-2441-B5E4-064E848DB469}" srcOrd="1" destOrd="0" presId="urn:microsoft.com/office/officeart/2005/8/layout/hierarchy3"/>
    <dgm:cxn modelId="{0AE4C384-49A6-C64F-8EBC-350B7EB09B83}" type="presParOf" srcId="{FB673F94-C750-BC48-AB2E-551FF0A22B9A}" destId="{03CB29F5-FF7B-5445-82A3-4290F5E0C35B}" srcOrd="1" destOrd="0" presId="urn:microsoft.com/office/officeart/2005/8/layout/hierarchy3"/>
    <dgm:cxn modelId="{683B9D79-037A-D44D-94FF-7AACA62B7F08}" type="presParOf" srcId="{03CB29F5-FF7B-5445-82A3-4290F5E0C35B}" destId="{E019FFE2-726C-374E-B662-00065744AE3A}" srcOrd="0" destOrd="0" presId="urn:microsoft.com/office/officeart/2005/8/layout/hierarchy3"/>
    <dgm:cxn modelId="{2A211265-77B9-E24B-B91E-83A51DFA5394}" type="presParOf" srcId="{03CB29F5-FF7B-5445-82A3-4290F5E0C35B}" destId="{28046866-8355-D343-A8DF-E38ED0CA4215}" srcOrd="1" destOrd="0" presId="urn:microsoft.com/office/officeart/2005/8/layout/hierarchy3"/>
    <dgm:cxn modelId="{2D05655E-CB21-3C45-BFCB-76BEEF1EF493}" type="presParOf" srcId="{03CB29F5-FF7B-5445-82A3-4290F5E0C35B}" destId="{F5603774-A710-C044-9643-86B63754C64A}" srcOrd="2" destOrd="0" presId="urn:microsoft.com/office/officeart/2005/8/layout/hierarchy3"/>
    <dgm:cxn modelId="{47F058BA-EE59-7A42-8EDC-AB6521519934}" type="presParOf" srcId="{03CB29F5-FF7B-5445-82A3-4290F5E0C35B}" destId="{E7348E69-B960-9642-87CF-88C25266CF9F}" srcOrd="3" destOrd="0" presId="urn:microsoft.com/office/officeart/2005/8/layout/hierarchy3"/>
    <dgm:cxn modelId="{77F5A3F6-2A08-C148-A3D9-81ECB2EE6BBE}" type="presParOf" srcId="{03CB29F5-FF7B-5445-82A3-4290F5E0C35B}" destId="{EE2D4A1D-F8EB-BF49-94EA-B288D3436953}" srcOrd="4" destOrd="0" presId="urn:microsoft.com/office/officeart/2005/8/layout/hierarchy3"/>
    <dgm:cxn modelId="{DB65EFA7-6284-A04B-907D-B2F53A24D1CC}" type="presParOf" srcId="{03CB29F5-FF7B-5445-82A3-4290F5E0C35B}" destId="{3E8D57D1-5049-1F49-870B-88A9F93DC8AC}" srcOrd="5" destOrd="0" presId="urn:microsoft.com/office/officeart/2005/8/layout/hierarchy3"/>
    <dgm:cxn modelId="{74294C4A-948A-CA4E-BD89-C204F7354F5B}" type="presParOf" srcId="{03CB29F5-FF7B-5445-82A3-4290F5E0C35B}" destId="{91503583-932C-2248-B1F0-B6D02DB308B0}" srcOrd="6" destOrd="0" presId="urn:microsoft.com/office/officeart/2005/8/layout/hierarchy3"/>
    <dgm:cxn modelId="{1C2B431C-C01B-4741-BBAA-227234980229}" type="presParOf" srcId="{03CB29F5-FF7B-5445-82A3-4290F5E0C35B}" destId="{4174EE92-2AAC-384B-A6AD-23793F337CB3}" srcOrd="7" destOrd="0" presId="urn:microsoft.com/office/officeart/2005/8/layout/hierarchy3"/>
    <dgm:cxn modelId="{D4E5CA7D-A36F-454D-A207-C00BAEB290DF}" type="presParOf" srcId="{03CB29F5-FF7B-5445-82A3-4290F5E0C35B}" destId="{5243584B-5A3F-9E44-BE57-FBAB64495DD0}" srcOrd="8" destOrd="0" presId="urn:microsoft.com/office/officeart/2005/8/layout/hierarchy3"/>
    <dgm:cxn modelId="{8CE9CB43-54DD-F94B-8313-B65FF8E42B09}" type="presParOf" srcId="{03CB29F5-FF7B-5445-82A3-4290F5E0C35B}" destId="{F2039DB3-C812-B147-BBBC-57103B4899BE}" srcOrd="9" destOrd="0" presId="urn:microsoft.com/office/officeart/2005/8/layout/hierarchy3"/>
    <dgm:cxn modelId="{8EAE8222-F68B-A343-8AD7-68726B213B01}" type="presParOf" srcId="{03CB29F5-FF7B-5445-82A3-4290F5E0C35B}" destId="{491369FE-4EC3-3D4C-85F2-3E7B28086DE3}" srcOrd="10" destOrd="0" presId="urn:microsoft.com/office/officeart/2005/8/layout/hierarchy3"/>
    <dgm:cxn modelId="{73FD69AD-C3B8-3A4F-B85F-8B3B9D63A96F}" type="presParOf" srcId="{03CB29F5-FF7B-5445-82A3-4290F5E0C35B}" destId="{FBD1E944-1740-A14A-AA3C-637E18044B13}" srcOrd="11" destOrd="0" presId="urn:microsoft.com/office/officeart/2005/8/layout/hierarchy3"/>
    <dgm:cxn modelId="{93362216-3E3F-0F40-A3C6-CCB464D6A185}" type="presParOf" srcId="{2F7D773C-B764-6246-9157-6CAD5593D49B}" destId="{EA0A4FC4-ED86-784E-B358-029FC7D1383A}" srcOrd="2" destOrd="0" presId="urn:microsoft.com/office/officeart/2005/8/layout/hierarchy3"/>
    <dgm:cxn modelId="{22AB044D-906F-5A4A-B6A7-5BDF71A61225}" type="presParOf" srcId="{EA0A4FC4-ED86-784E-B358-029FC7D1383A}" destId="{258B68AA-3610-7349-A301-0DC481100F20}" srcOrd="0" destOrd="0" presId="urn:microsoft.com/office/officeart/2005/8/layout/hierarchy3"/>
    <dgm:cxn modelId="{D6730359-F3A6-2345-BA6B-64B9E65ECBDF}" type="presParOf" srcId="{258B68AA-3610-7349-A301-0DC481100F20}" destId="{537CDE8A-E0CB-D745-8BA4-7110B2C7862E}" srcOrd="0" destOrd="0" presId="urn:microsoft.com/office/officeart/2005/8/layout/hierarchy3"/>
    <dgm:cxn modelId="{2268341D-2416-0248-A615-32DF0D78345A}" type="presParOf" srcId="{258B68AA-3610-7349-A301-0DC481100F20}" destId="{03B45663-CC93-714F-88BA-ACD7F523962D}" srcOrd="1" destOrd="0" presId="urn:microsoft.com/office/officeart/2005/8/layout/hierarchy3"/>
    <dgm:cxn modelId="{6F24AA25-E986-8F48-A1FC-BD17207E8492}" type="presParOf" srcId="{EA0A4FC4-ED86-784E-B358-029FC7D1383A}" destId="{32B966FD-EDD1-0944-B043-53863292613C}" srcOrd="1" destOrd="0" presId="urn:microsoft.com/office/officeart/2005/8/layout/hierarchy3"/>
    <dgm:cxn modelId="{6359D193-4BD8-6C4D-92BF-A0B945F79174}" type="presParOf" srcId="{32B966FD-EDD1-0944-B043-53863292613C}" destId="{3ED2D2AF-4A1B-D34F-BAC7-AC7C20781952}" srcOrd="0" destOrd="0" presId="urn:microsoft.com/office/officeart/2005/8/layout/hierarchy3"/>
    <dgm:cxn modelId="{4FB46105-4861-AF45-9667-493F1ACDDC0C}" type="presParOf" srcId="{32B966FD-EDD1-0944-B043-53863292613C}" destId="{873B9229-53FA-754C-9CE7-A740435FEE17}" srcOrd="1" destOrd="0" presId="urn:microsoft.com/office/officeart/2005/8/layout/hierarchy3"/>
    <dgm:cxn modelId="{B81FC95A-917C-D043-8C01-F41AE2356AF7}" type="presParOf" srcId="{32B966FD-EDD1-0944-B043-53863292613C}" destId="{3CC2FD13-A604-1E43-94B3-5E205F1EA78B}" srcOrd="2" destOrd="0" presId="urn:microsoft.com/office/officeart/2005/8/layout/hierarchy3"/>
    <dgm:cxn modelId="{8ED49EFA-B1D9-BD48-AA88-27E8C57A7C93}" type="presParOf" srcId="{32B966FD-EDD1-0944-B043-53863292613C}" destId="{6CBF1D34-3EE4-FD4B-AE78-8A300BDB6E0C}" srcOrd="3" destOrd="0" presId="urn:microsoft.com/office/officeart/2005/8/layout/hierarchy3"/>
    <dgm:cxn modelId="{15880B38-E47D-7D4D-A39D-2FC9F58D154A}" type="presParOf" srcId="{32B966FD-EDD1-0944-B043-53863292613C}" destId="{6E32E66B-4AEE-AE40-A449-099B38B5C8D6}" srcOrd="4" destOrd="0" presId="urn:microsoft.com/office/officeart/2005/8/layout/hierarchy3"/>
    <dgm:cxn modelId="{B1289D08-2B12-2F4B-9ECD-BB3F9A70C43B}" type="presParOf" srcId="{32B966FD-EDD1-0944-B043-53863292613C}" destId="{5BD73DBC-F435-7F4F-8319-AFA8E6AD743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4BBA3-9E79-794E-92B9-58EE431BBA30}"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s-ES"/>
        </a:p>
      </dgm:t>
    </dgm:pt>
    <dgm:pt modelId="{0A73E729-3124-164F-9848-1C0C5BA9503A}">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Necesidades del Proyecto</a:t>
          </a:r>
        </a:p>
      </dgm:t>
    </dgm:pt>
    <dgm:pt modelId="{A86E4052-C7A0-2D40-9E30-8A18C427B69B}" type="sibTrans" cxnId="{DCBF6FF2-C80C-5C42-9549-0F840DCC6CEC}">
      <dgm:prSet/>
      <dgm:spPr/>
      <dgm:t>
        <a:bodyPr/>
        <a:lstStyle/>
        <a:p>
          <a:endParaRPr lang="es-ES" sz="2000">
            <a:latin typeface="Calibri" panose="020F0502020204030204" pitchFamily="34" charset="0"/>
            <a:cs typeface="Calibri" panose="020F0502020204030204" pitchFamily="34" charset="0"/>
          </a:endParaRPr>
        </a:p>
      </dgm:t>
    </dgm:pt>
    <dgm:pt modelId="{F3BF24C0-0F52-7B47-8F6A-A427431D583E}" type="parTrans" cxnId="{DCBF6FF2-C80C-5C42-9549-0F840DCC6CEC}">
      <dgm:prSet/>
      <dgm:spPr/>
      <dgm:t>
        <a:bodyPr/>
        <a:lstStyle/>
        <a:p>
          <a:endParaRPr lang="es-ES" sz="2000">
            <a:latin typeface="Calibri" panose="020F0502020204030204" pitchFamily="34" charset="0"/>
            <a:cs typeface="Calibri" panose="020F0502020204030204" pitchFamily="34" charset="0"/>
          </a:endParaRPr>
        </a:p>
      </dgm:t>
    </dgm:pt>
    <dgm:pt modelId="{E1CD05AE-5E54-E948-96D0-F5CECB0D6399}">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solidFill>
                <a:schemeClr val="accent2"/>
              </a:solidFill>
              <a:latin typeface="Calibri" panose="020F0502020204030204" pitchFamily="34" charset="0"/>
              <a:cs typeface="Calibri" panose="020F0502020204030204" pitchFamily="34" charset="0"/>
            </a:rPr>
            <a:t>Necesidad Emergente</a:t>
          </a:r>
        </a:p>
      </dgm:t>
    </dgm:pt>
    <dgm:pt modelId="{0A10E9BD-EC26-CA41-978B-378AB1AA4DD3}" type="sibTrans" cxnId="{C6342B04-71E1-8640-A4BC-C87E7D143E37}">
      <dgm:prSet/>
      <dgm:spPr/>
      <dgm:t>
        <a:bodyPr/>
        <a:lstStyle/>
        <a:p>
          <a:endParaRPr lang="es-ES" sz="2000">
            <a:latin typeface="Calibri" panose="020F0502020204030204" pitchFamily="34" charset="0"/>
            <a:cs typeface="Calibri" panose="020F0502020204030204" pitchFamily="34" charset="0"/>
          </a:endParaRPr>
        </a:p>
      </dgm:t>
    </dgm:pt>
    <dgm:pt modelId="{0D661E72-360E-8844-B0FB-F34BD431BB12}" type="parTrans" cxnId="{C6342B04-71E1-8640-A4BC-C87E7D143E37}">
      <dgm:prSet/>
      <dgm:spPr>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54DE5349-7514-0B46-9C9F-012AB4EE69ED}">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solidFill>
                <a:schemeClr val="accent2"/>
              </a:solidFill>
              <a:latin typeface="Calibri" panose="020F0502020204030204" pitchFamily="34" charset="0"/>
              <a:cs typeface="Calibri" panose="020F0502020204030204" pitchFamily="34" charset="0"/>
            </a:rPr>
            <a:t>Necesidades Secundarios</a:t>
          </a:r>
        </a:p>
      </dgm:t>
    </dgm:pt>
    <dgm:pt modelId="{DFE04246-B0A4-A94F-B847-1F11629B7AE2}" type="sibTrans" cxnId="{E17FBFEB-91DA-1049-A95E-DBCDA050F3E6}">
      <dgm:prSet/>
      <dgm:spPr/>
      <dgm:t>
        <a:bodyPr/>
        <a:lstStyle/>
        <a:p>
          <a:endParaRPr lang="es-ES" sz="2000">
            <a:latin typeface="Calibri" panose="020F0502020204030204" pitchFamily="34" charset="0"/>
            <a:cs typeface="Calibri" panose="020F0502020204030204" pitchFamily="34" charset="0"/>
          </a:endParaRPr>
        </a:p>
      </dgm:t>
    </dgm:pt>
    <dgm:pt modelId="{347FDDA7-FAC8-324F-937B-D19AB76BA388}" type="parTrans" cxnId="{E17FBFEB-91DA-1049-A95E-DBCDA050F3E6}">
      <dgm:prSet/>
      <dgm:spPr>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79AACD43-D68E-144A-94B0-E3480B0D1D49}">
      <dgm:prSet phldrT="[Texto]" custT="1">
        <dgm:style>
          <a:lnRef idx="2">
            <a:schemeClr val="accent2"/>
          </a:lnRef>
          <a:fillRef idx="1">
            <a:schemeClr val="lt1"/>
          </a:fillRef>
          <a:effectRef idx="0">
            <a:schemeClr val="accent2"/>
          </a:effectRef>
          <a:fontRef idx="minor">
            <a:schemeClr val="dk1"/>
          </a:fontRef>
        </dgm:style>
      </dgm:prSet>
      <dgm:spPr/>
      <dgm:t>
        <a:bodyPr/>
        <a:lstStyle/>
        <a:p>
          <a:r>
            <a:rPr lang="es-ES" sz="1600" dirty="0">
              <a:solidFill>
                <a:schemeClr val="accent2"/>
              </a:solidFill>
              <a:latin typeface="Calibri" panose="020F0502020204030204" pitchFamily="34" charset="0"/>
              <a:cs typeface="Calibri" panose="020F0502020204030204" pitchFamily="34" charset="0"/>
            </a:rPr>
            <a:t>Escalabilidad de las Necesidades</a:t>
          </a:r>
        </a:p>
      </dgm:t>
    </dgm:pt>
    <dgm:pt modelId="{B8480202-735A-B847-B591-698208711D6C}" type="sibTrans" cxnId="{B699807E-C7C5-C44A-8318-1D81824FCD63}">
      <dgm:prSet/>
      <dgm:spPr/>
      <dgm:t>
        <a:bodyPr/>
        <a:lstStyle/>
        <a:p>
          <a:endParaRPr lang="es-ES" sz="2000">
            <a:latin typeface="Calibri" panose="020F0502020204030204" pitchFamily="34" charset="0"/>
            <a:cs typeface="Calibri" panose="020F0502020204030204" pitchFamily="34" charset="0"/>
          </a:endParaRPr>
        </a:p>
      </dgm:t>
    </dgm:pt>
    <dgm:pt modelId="{5C977D6A-CB15-724B-B188-F5A4EFCFD664}" type="parTrans" cxnId="{B699807E-C7C5-C44A-8318-1D81824FCD63}">
      <dgm:prSet/>
      <dgm:spPr>
        <a:solidFill>
          <a:schemeClr val="accent2"/>
        </a:solidFill>
        <a:ln>
          <a:solidFill>
            <a:schemeClr val="accent2"/>
          </a:solidFill>
        </a:ln>
      </dgm:spPr>
      <dgm:t>
        <a:bodyPr/>
        <a:lstStyle/>
        <a:p>
          <a:endParaRPr lang="es-ES" sz="2000">
            <a:latin typeface="Calibri" panose="020F0502020204030204" pitchFamily="34" charset="0"/>
            <a:cs typeface="Calibri" panose="020F0502020204030204" pitchFamily="34" charset="0"/>
          </a:endParaRPr>
        </a:p>
      </dgm:t>
    </dgm:pt>
    <dgm:pt modelId="{2F7D773C-B764-6246-9157-6CAD5593D49B}" type="pres">
      <dgm:prSet presAssocID="{A7B4BBA3-9E79-794E-92B9-58EE431BBA30}" presName="diagram" presStyleCnt="0">
        <dgm:presLayoutVars>
          <dgm:chPref val="1"/>
          <dgm:dir/>
          <dgm:animOne val="branch"/>
          <dgm:animLvl val="lvl"/>
          <dgm:resizeHandles/>
        </dgm:presLayoutVars>
      </dgm:prSet>
      <dgm:spPr/>
      <dgm:t>
        <a:bodyPr/>
        <a:lstStyle/>
        <a:p>
          <a:endParaRPr lang="es-CL"/>
        </a:p>
      </dgm:t>
    </dgm:pt>
    <dgm:pt modelId="{5E30EC2B-B2DC-544E-AE50-8761F61B0760}" type="pres">
      <dgm:prSet presAssocID="{0A73E729-3124-164F-9848-1C0C5BA9503A}" presName="root" presStyleCnt="0"/>
      <dgm:spPr/>
    </dgm:pt>
    <dgm:pt modelId="{EC6480D6-CEC8-E344-8EFC-E688FAF39AF9}" type="pres">
      <dgm:prSet presAssocID="{0A73E729-3124-164F-9848-1C0C5BA9503A}" presName="rootComposite" presStyleCnt="0"/>
      <dgm:spPr/>
    </dgm:pt>
    <dgm:pt modelId="{0904E84A-3823-3946-98E1-EAA842C18129}" type="pres">
      <dgm:prSet presAssocID="{0A73E729-3124-164F-9848-1C0C5BA9503A}" presName="rootText" presStyleLbl="node1" presStyleIdx="0" presStyleCnt="1" custScaleX="201815" custScaleY="117858"/>
      <dgm:spPr/>
      <dgm:t>
        <a:bodyPr/>
        <a:lstStyle/>
        <a:p>
          <a:endParaRPr lang="es-CL"/>
        </a:p>
      </dgm:t>
    </dgm:pt>
    <dgm:pt modelId="{BCF56266-3E6D-BC47-8A6E-BBF3373AA1D7}" type="pres">
      <dgm:prSet presAssocID="{0A73E729-3124-164F-9848-1C0C5BA9503A}" presName="rootConnector" presStyleLbl="node1" presStyleIdx="0" presStyleCnt="1"/>
      <dgm:spPr/>
      <dgm:t>
        <a:bodyPr/>
        <a:lstStyle/>
        <a:p>
          <a:endParaRPr lang="es-CL"/>
        </a:p>
      </dgm:t>
    </dgm:pt>
    <dgm:pt modelId="{000E4A4A-E008-2C4C-B2B4-B4F27F519479}" type="pres">
      <dgm:prSet presAssocID="{0A73E729-3124-164F-9848-1C0C5BA9503A}" presName="childShape" presStyleCnt="0"/>
      <dgm:spPr/>
    </dgm:pt>
    <dgm:pt modelId="{14E3B17F-A02E-A84B-AC5D-F2449E39B0E6}" type="pres">
      <dgm:prSet presAssocID="{0D661E72-360E-8844-B0FB-F34BD431BB12}" presName="Name13" presStyleLbl="parChTrans1D2" presStyleIdx="0" presStyleCnt="3"/>
      <dgm:spPr/>
      <dgm:t>
        <a:bodyPr/>
        <a:lstStyle/>
        <a:p>
          <a:endParaRPr lang="es-CL"/>
        </a:p>
      </dgm:t>
    </dgm:pt>
    <dgm:pt modelId="{E7C49DA2-FF93-544D-B23E-3455753EDF51}" type="pres">
      <dgm:prSet presAssocID="{E1CD05AE-5E54-E948-96D0-F5CECB0D6399}" presName="childText" presStyleLbl="bgAcc1" presStyleIdx="0" presStyleCnt="3" custScaleX="180828">
        <dgm:presLayoutVars>
          <dgm:bulletEnabled val="1"/>
        </dgm:presLayoutVars>
      </dgm:prSet>
      <dgm:spPr/>
      <dgm:t>
        <a:bodyPr/>
        <a:lstStyle/>
        <a:p>
          <a:endParaRPr lang="es-CL"/>
        </a:p>
      </dgm:t>
    </dgm:pt>
    <dgm:pt modelId="{405B85C3-D39E-894D-8450-ABC741088F80}" type="pres">
      <dgm:prSet presAssocID="{347FDDA7-FAC8-324F-937B-D19AB76BA388}" presName="Name13" presStyleLbl="parChTrans1D2" presStyleIdx="1" presStyleCnt="3"/>
      <dgm:spPr/>
      <dgm:t>
        <a:bodyPr/>
        <a:lstStyle/>
        <a:p>
          <a:endParaRPr lang="es-CL"/>
        </a:p>
      </dgm:t>
    </dgm:pt>
    <dgm:pt modelId="{4C907ED6-6D96-3240-A29D-1317A8E18526}" type="pres">
      <dgm:prSet presAssocID="{54DE5349-7514-0B46-9C9F-012AB4EE69ED}" presName="childText" presStyleLbl="bgAcc1" presStyleIdx="1" presStyleCnt="3" custScaleX="180828">
        <dgm:presLayoutVars>
          <dgm:bulletEnabled val="1"/>
        </dgm:presLayoutVars>
      </dgm:prSet>
      <dgm:spPr/>
      <dgm:t>
        <a:bodyPr/>
        <a:lstStyle/>
        <a:p>
          <a:endParaRPr lang="es-CL"/>
        </a:p>
      </dgm:t>
    </dgm:pt>
    <dgm:pt modelId="{BEE12B29-4F1A-E04D-A13E-83B44CDB9673}" type="pres">
      <dgm:prSet presAssocID="{5C977D6A-CB15-724B-B188-F5A4EFCFD664}" presName="Name13" presStyleLbl="parChTrans1D2" presStyleIdx="2" presStyleCnt="3"/>
      <dgm:spPr/>
      <dgm:t>
        <a:bodyPr/>
        <a:lstStyle/>
        <a:p>
          <a:endParaRPr lang="es-CL"/>
        </a:p>
      </dgm:t>
    </dgm:pt>
    <dgm:pt modelId="{E0734420-9413-7946-9057-8F583EA6B266}" type="pres">
      <dgm:prSet presAssocID="{79AACD43-D68E-144A-94B0-E3480B0D1D49}" presName="childText" presStyleLbl="bgAcc1" presStyleIdx="2" presStyleCnt="3" custScaleX="180828" custLinFactNeighborY="2696">
        <dgm:presLayoutVars>
          <dgm:bulletEnabled val="1"/>
        </dgm:presLayoutVars>
      </dgm:prSet>
      <dgm:spPr/>
      <dgm:t>
        <a:bodyPr/>
        <a:lstStyle/>
        <a:p>
          <a:endParaRPr lang="es-CL"/>
        </a:p>
      </dgm:t>
    </dgm:pt>
  </dgm:ptLst>
  <dgm:cxnLst>
    <dgm:cxn modelId="{B7FC2564-4FDD-D946-884C-F5BCF3F903F3}" type="presOf" srcId="{0A73E729-3124-164F-9848-1C0C5BA9503A}" destId="{0904E84A-3823-3946-98E1-EAA842C18129}" srcOrd="0" destOrd="0" presId="urn:microsoft.com/office/officeart/2005/8/layout/hierarchy3"/>
    <dgm:cxn modelId="{C6342B04-71E1-8640-A4BC-C87E7D143E37}" srcId="{0A73E729-3124-164F-9848-1C0C5BA9503A}" destId="{E1CD05AE-5E54-E948-96D0-F5CECB0D6399}" srcOrd="0" destOrd="0" parTransId="{0D661E72-360E-8844-B0FB-F34BD431BB12}" sibTransId="{0A10E9BD-EC26-CA41-978B-378AB1AA4DD3}"/>
    <dgm:cxn modelId="{685530CE-D682-8A49-ABC8-598AC0ADF566}" type="presOf" srcId="{0A73E729-3124-164F-9848-1C0C5BA9503A}" destId="{BCF56266-3E6D-BC47-8A6E-BBF3373AA1D7}" srcOrd="1" destOrd="0" presId="urn:microsoft.com/office/officeart/2005/8/layout/hierarchy3"/>
    <dgm:cxn modelId="{ED194D16-3C24-BB45-B3CE-A10B7145CC00}" type="presOf" srcId="{54DE5349-7514-0B46-9C9F-012AB4EE69ED}" destId="{4C907ED6-6D96-3240-A29D-1317A8E18526}" srcOrd="0" destOrd="0" presId="urn:microsoft.com/office/officeart/2005/8/layout/hierarchy3"/>
    <dgm:cxn modelId="{DCBF6FF2-C80C-5C42-9549-0F840DCC6CEC}" srcId="{A7B4BBA3-9E79-794E-92B9-58EE431BBA30}" destId="{0A73E729-3124-164F-9848-1C0C5BA9503A}" srcOrd="0" destOrd="0" parTransId="{F3BF24C0-0F52-7B47-8F6A-A427431D583E}" sibTransId="{A86E4052-C7A0-2D40-9E30-8A18C427B69B}"/>
    <dgm:cxn modelId="{B699807E-C7C5-C44A-8318-1D81824FCD63}" srcId="{0A73E729-3124-164F-9848-1C0C5BA9503A}" destId="{79AACD43-D68E-144A-94B0-E3480B0D1D49}" srcOrd="2" destOrd="0" parTransId="{5C977D6A-CB15-724B-B188-F5A4EFCFD664}" sibTransId="{B8480202-735A-B847-B591-698208711D6C}"/>
    <dgm:cxn modelId="{1BA70FC3-6D7D-EA41-8DE9-8C2F940253B2}" type="presOf" srcId="{5C977D6A-CB15-724B-B188-F5A4EFCFD664}" destId="{BEE12B29-4F1A-E04D-A13E-83B44CDB9673}" srcOrd="0" destOrd="0" presId="urn:microsoft.com/office/officeart/2005/8/layout/hierarchy3"/>
    <dgm:cxn modelId="{7527BC63-A5FE-6445-8A5E-EBEC5FD6EFAB}" type="presOf" srcId="{79AACD43-D68E-144A-94B0-E3480B0D1D49}" destId="{E0734420-9413-7946-9057-8F583EA6B266}" srcOrd="0" destOrd="0" presId="urn:microsoft.com/office/officeart/2005/8/layout/hierarchy3"/>
    <dgm:cxn modelId="{D65D9AA3-8C9A-3143-AEEF-364C4E4D4C00}" type="presOf" srcId="{A7B4BBA3-9E79-794E-92B9-58EE431BBA30}" destId="{2F7D773C-B764-6246-9157-6CAD5593D49B}" srcOrd="0" destOrd="0" presId="urn:microsoft.com/office/officeart/2005/8/layout/hierarchy3"/>
    <dgm:cxn modelId="{168AA76E-3023-E141-86AC-C48BAF0EAE4C}" type="presOf" srcId="{E1CD05AE-5E54-E948-96D0-F5CECB0D6399}" destId="{E7C49DA2-FF93-544D-B23E-3455753EDF51}" srcOrd="0" destOrd="0" presId="urn:microsoft.com/office/officeart/2005/8/layout/hierarchy3"/>
    <dgm:cxn modelId="{E17FBFEB-91DA-1049-A95E-DBCDA050F3E6}" srcId="{0A73E729-3124-164F-9848-1C0C5BA9503A}" destId="{54DE5349-7514-0B46-9C9F-012AB4EE69ED}" srcOrd="1" destOrd="0" parTransId="{347FDDA7-FAC8-324F-937B-D19AB76BA388}" sibTransId="{DFE04246-B0A4-A94F-B847-1F11629B7AE2}"/>
    <dgm:cxn modelId="{9CFAC197-54B8-C24D-A995-93432752A869}" type="presOf" srcId="{347FDDA7-FAC8-324F-937B-D19AB76BA388}" destId="{405B85C3-D39E-894D-8450-ABC741088F80}" srcOrd="0" destOrd="0" presId="urn:microsoft.com/office/officeart/2005/8/layout/hierarchy3"/>
    <dgm:cxn modelId="{A3B0F48A-AA6C-C74E-82F1-AE62E1B7A87D}" type="presOf" srcId="{0D661E72-360E-8844-B0FB-F34BD431BB12}" destId="{14E3B17F-A02E-A84B-AC5D-F2449E39B0E6}" srcOrd="0" destOrd="0" presId="urn:microsoft.com/office/officeart/2005/8/layout/hierarchy3"/>
    <dgm:cxn modelId="{2D8A6D0D-4A4E-7B4B-A9B2-3D91159FA574}" type="presParOf" srcId="{2F7D773C-B764-6246-9157-6CAD5593D49B}" destId="{5E30EC2B-B2DC-544E-AE50-8761F61B0760}" srcOrd="0" destOrd="0" presId="urn:microsoft.com/office/officeart/2005/8/layout/hierarchy3"/>
    <dgm:cxn modelId="{E95D8F7A-5C85-5745-888C-24E59D2B6A19}" type="presParOf" srcId="{5E30EC2B-B2DC-544E-AE50-8761F61B0760}" destId="{EC6480D6-CEC8-E344-8EFC-E688FAF39AF9}" srcOrd="0" destOrd="0" presId="urn:microsoft.com/office/officeart/2005/8/layout/hierarchy3"/>
    <dgm:cxn modelId="{1D4B29A0-1403-6749-BF17-77E30849B10F}" type="presParOf" srcId="{EC6480D6-CEC8-E344-8EFC-E688FAF39AF9}" destId="{0904E84A-3823-3946-98E1-EAA842C18129}" srcOrd="0" destOrd="0" presId="urn:microsoft.com/office/officeart/2005/8/layout/hierarchy3"/>
    <dgm:cxn modelId="{BEF1C053-3041-2046-AEB6-60278794E8CA}" type="presParOf" srcId="{EC6480D6-CEC8-E344-8EFC-E688FAF39AF9}" destId="{BCF56266-3E6D-BC47-8A6E-BBF3373AA1D7}" srcOrd="1" destOrd="0" presId="urn:microsoft.com/office/officeart/2005/8/layout/hierarchy3"/>
    <dgm:cxn modelId="{5DC95D7B-57B8-9E41-84BB-1B20F6B83C5B}" type="presParOf" srcId="{5E30EC2B-B2DC-544E-AE50-8761F61B0760}" destId="{000E4A4A-E008-2C4C-B2B4-B4F27F519479}" srcOrd="1" destOrd="0" presId="urn:microsoft.com/office/officeart/2005/8/layout/hierarchy3"/>
    <dgm:cxn modelId="{DC57AA68-584B-684D-A12D-49E9996849DB}" type="presParOf" srcId="{000E4A4A-E008-2C4C-B2B4-B4F27F519479}" destId="{14E3B17F-A02E-A84B-AC5D-F2449E39B0E6}" srcOrd="0" destOrd="0" presId="urn:microsoft.com/office/officeart/2005/8/layout/hierarchy3"/>
    <dgm:cxn modelId="{4EE3E1C4-7387-F24A-A7D8-C4EE63EF347B}" type="presParOf" srcId="{000E4A4A-E008-2C4C-B2B4-B4F27F519479}" destId="{E7C49DA2-FF93-544D-B23E-3455753EDF51}" srcOrd="1" destOrd="0" presId="urn:microsoft.com/office/officeart/2005/8/layout/hierarchy3"/>
    <dgm:cxn modelId="{C5A3A09F-4F8E-2E4C-AA7C-6CD45435C291}" type="presParOf" srcId="{000E4A4A-E008-2C4C-B2B4-B4F27F519479}" destId="{405B85C3-D39E-894D-8450-ABC741088F80}" srcOrd="2" destOrd="0" presId="urn:microsoft.com/office/officeart/2005/8/layout/hierarchy3"/>
    <dgm:cxn modelId="{A64C43A6-3884-7F4E-BFB8-2DF24F9BE718}" type="presParOf" srcId="{000E4A4A-E008-2C4C-B2B4-B4F27F519479}" destId="{4C907ED6-6D96-3240-A29D-1317A8E18526}" srcOrd="3" destOrd="0" presId="urn:microsoft.com/office/officeart/2005/8/layout/hierarchy3"/>
    <dgm:cxn modelId="{286D0FD5-EB68-6D43-AB18-4673BE2789D0}" type="presParOf" srcId="{000E4A4A-E008-2C4C-B2B4-B4F27F519479}" destId="{BEE12B29-4F1A-E04D-A13E-83B44CDB9673}" srcOrd="4" destOrd="0" presId="urn:microsoft.com/office/officeart/2005/8/layout/hierarchy3"/>
    <dgm:cxn modelId="{A15B151B-257F-C941-BC2B-5938E94DFADC}" type="presParOf" srcId="{000E4A4A-E008-2C4C-B2B4-B4F27F519479}" destId="{E0734420-9413-7946-9057-8F583EA6B26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B4BBA3-9E79-794E-92B9-58EE431BBA30}"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s-ES"/>
        </a:p>
      </dgm:t>
    </dgm:pt>
    <dgm:pt modelId="{44B3535D-00F3-D640-8BCD-93AF42653C78}">
      <dgm:prSet phldrT="[Texto]"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Características de la Organización</a:t>
          </a:r>
        </a:p>
      </dgm:t>
    </dgm:pt>
    <dgm:pt modelId="{E2DD24A9-C977-4940-B385-5F8D755B1251}" type="sibTrans" cxnId="{60A6D145-F86F-9F42-B09A-975506D66E02}">
      <dgm:prSet/>
      <dgm:spPr/>
      <dgm:t>
        <a:bodyPr/>
        <a:lstStyle/>
        <a:p>
          <a:endParaRPr lang="es-ES" sz="2000">
            <a:latin typeface="Calibri" panose="020F0502020204030204" pitchFamily="34" charset="0"/>
            <a:cs typeface="Calibri" panose="020F0502020204030204" pitchFamily="34" charset="0"/>
          </a:endParaRPr>
        </a:p>
      </dgm:t>
    </dgm:pt>
    <dgm:pt modelId="{A378CD1C-1AE7-B443-9A7E-8BFA86A245F6}" type="parTrans" cxnId="{60A6D145-F86F-9F42-B09A-975506D66E02}">
      <dgm:prSet/>
      <dgm:spPr/>
      <dgm:t>
        <a:bodyPr/>
        <a:lstStyle/>
        <a:p>
          <a:endParaRPr lang="es-ES" sz="2000">
            <a:latin typeface="Calibri" panose="020F0502020204030204" pitchFamily="34" charset="0"/>
            <a:cs typeface="Calibri" panose="020F0502020204030204" pitchFamily="34" charset="0"/>
          </a:endParaRPr>
        </a:p>
      </dgm:t>
    </dgm:pt>
    <dgm:pt modelId="{6401F2B4-0B49-4048-8129-509AFD94286D}">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Toma de decisiones</a:t>
          </a:r>
        </a:p>
      </dgm:t>
    </dgm:pt>
    <dgm:pt modelId="{27C7C9BC-FC0D-5946-BD35-F78D7892DE07}" type="sibTrans" cxnId="{B0A01EB2-3768-974F-802A-984FEA185AA6}">
      <dgm:prSet/>
      <dgm:spPr/>
      <dgm:t>
        <a:bodyPr/>
        <a:lstStyle/>
        <a:p>
          <a:endParaRPr lang="es-ES" sz="2000">
            <a:latin typeface="Calibri" panose="020F0502020204030204" pitchFamily="34" charset="0"/>
            <a:cs typeface="Calibri" panose="020F0502020204030204" pitchFamily="34" charset="0"/>
          </a:endParaRPr>
        </a:p>
      </dgm:t>
    </dgm:pt>
    <dgm:pt modelId="{B64019F3-D8FD-6042-98D9-D1B48BA88FC6}" type="parTrans" cxnId="{B0A01EB2-3768-974F-802A-984FEA185AA6}">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0464894F-B9FC-4240-BA33-DD7E5B9B287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Gestión de las responsabilidades</a:t>
          </a:r>
        </a:p>
      </dgm:t>
    </dgm:pt>
    <dgm:pt modelId="{38B8219B-46B6-6042-8DDF-47D5E9E905F5}" type="sibTrans" cxnId="{77C66E56-E766-6B4F-9DA6-2A86CE586DE1}">
      <dgm:prSet/>
      <dgm:spPr/>
      <dgm:t>
        <a:bodyPr/>
        <a:lstStyle/>
        <a:p>
          <a:endParaRPr lang="es-ES" sz="2000">
            <a:latin typeface="Calibri" panose="020F0502020204030204" pitchFamily="34" charset="0"/>
            <a:cs typeface="Calibri" panose="020F0502020204030204" pitchFamily="34" charset="0"/>
          </a:endParaRPr>
        </a:p>
      </dgm:t>
    </dgm:pt>
    <dgm:pt modelId="{A04B9E69-EE81-C64D-8388-13A88BDE1936}" type="parTrans" cxnId="{77C66E56-E766-6B4F-9DA6-2A86CE586DE1}">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3D325FF9-249F-6440-ABBD-750051B31FF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Política de comunicación</a:t>
          </a:r>
        </a:p>
      </dgm:t>
    </dgm:pt>
    <dgm:pt modelId="{D6DD7A93-F028-7F46-B6A4-7BD00EF2A49F}" type="sibTrans" cxnId="{888C77C7-191F-D048-8081-0F1CCFD48954}">
      <dgm:prSet/>
      <dgm:spPr/>
      <dgm:t>
        <a:bodyPr/>
        <a:lstStyle/>
        <a:p>
          <a:endParaRPr lang="es-ES" sz="2000">
            <a:latin typeface="Calibri" panose="020F0502020204030204" pitchFamily="34" charset="0"/>
            <a:cs typeface="Calibri" panose="020F0502020204030204" pitchFamily="34" charset="0"/>
          </a:endParaRPr>
        </a:p>
      </dgm:t>
    </dgm:pt>
    <dgm:pt modelId="{D8FBABAF-CEE7-E94F-8956-FE368BE49E60}" type="parTrans" cxnId="{888C77C7-191F-D048-8081-0F1CCFD48954}">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EC1BA17B-490E-F045-8284-56F49557369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Control de actuaciones</a:t>
          </a:r>
        </a:p>
      </dgm:t>
    </dgm:pt>
    <dgm:pt modelId="{6A2EE588-F940-BA4F-8820-49C00AF59238}" type="sibTrans" cxnId="{10EEEC73-040B-6D4B-B367-C533964175A0}">
      <dgm:prSet/>
      <dgm:spPr/>
      <dgm:t>
        <a:bodyPr/>
        <a:lstStyle/>
        <a:p>
          <a:endParaRPr lang="es-ES" sz="2000">
            <a:latin typeface="Calibri" panose="020F0502020204030204" pitchFamily="34" charset="0"/>
            <a:cs typeface="Calibri" panose="020F0502020204030204" pitchFamily="34" charset="0"/>
          </a:endParaRPr>
        </a:p>
      </dgm:t>
    </dgm:pt>
    <dgm:pt modelId="{1A5E8BA2-D993-244C-A7E2-16EA6E9113E5}" type="parTrans" cxnId="{10EEEC73-040B-6D4B-B367-C533964175A0}">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0B774337-F889-A84F-A8F5-E66647502A6F}">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Planificación</a:t>
          </a:r>
        </a:p>
      </dgm:t>
    </dgm:pt>
    <dgm:pt modelId="{E0086E16-486B-9743-9D25-8ED6D667D066}" type="sibTrans" cxnId="{96E9C6EC-F0E7-3342-B693-30B078959754}">
      <dgm:prSet/>
      <dgm:spPr/>
      <dgm:t>
        <a:bodyPr/>
        <a:lstStyle/>
        <a:p>
          <a:endParaRPr lang="es-ES" sz="2000">
            <a:latin typeface="Calibri" panose="020F0502020204030204" pitchFamily="34" charset="0"/>
            <a:cs typeface="Calibri" panose="020F0502020204030204" pitchFamily="34" charset="0"/>
          </a:endParaRPr>
        </a:p>
      </dgm:t>
    </dgm:pt>
    <dgm:pt modelId="{69854282-C1D6-D949-8EB4-A6EA0098B05E}" type="parTrans" cxnId="{96E9C6EC-F0E7-3342-B693-30B078959754}">
      <dgm:prSet/>
      <dgm:spPr>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F82FF7A6-6378-374A-91D8-50BCAE9EABA1}">
      <dgm:prSet phldrT="[Texto]" custT="1">
        <dgm:style>
          <a:lnRef idx="2">
            <a:schemeClr val="accent4"/>
          </a:lnRef>
          <a:fillRef idx="1">
            <a:schemeClr val="lt1"/>
          </a:fillRef>
          <a:effectRef idx="0">
            <a:schemeClr val="accent4"/>
          </a:effectRef>
          <a:fontRef idx="minor">
            <a:schemeClr val="dk1"/>
          </a:fontRef>
        </dgm:style>
      </dgm:prSet>
      <dgm:spPr/>
      <dgm:t>
        <a:bodyPr/>
        <a:lstStyle/>
        <a:p>
          <a:r>
            <a:rPr lang="es-ES" sz="1600" dirty="0">
              <a:solidFill>
                <a:schemeClr val="accent4"/>
              </a:solidFill>
              <a:latin typeface="Calibri" panose="020F0502020204030204" pitchFamily="34" charset="0"/>
              <a:cs typeface="Calibri" panose="020F0502020204030204" pitchFamily="34" charset="0"/>
            </a:rPr>
            <a:t>Cultura de empresa</a:t>
          </a:r>
        </a:p>
      </dgm:t>
    </dgm:pt>
    <dgm:pt modelId="{650F0506-73E2-D84D-AB53-C8C7E3FF3DAA}" type="sibTrans" cxnId="{7BF804A4-66BB-4044-90B3-E4354D3F9688}">
      <dgm:prSet/>
      <dgm:spPr/>
      <dgm:t>
        <a:bodyPr/>
        <a:lstStyle/>
        <a:p>
          <a:endParaRPr lang="es-ES" sz="2000">
            <a:latin typeface="Calibri" panose="020F0502020204030204" pitchFamily="34" charset="0"/>
            <a:cs typeface="Calibri" panose="020F0502020204030204" pitchFamily="34" charset="0"/>
          </a:endParaRPr>
        </a:p>
      </dgm:t>
    </dgm:pt>
    <dgm:pt modelId="{5B687331-1A3E-C948-85B5-BB6463ECBF6E}" type="parTrans" cxnId="{7BF804A4-66BB-4044-90B3-E4354D3F9688}">
      <dgm:prSet/>
      <dgm:spPr>
        <a:solidFill>
          <a:schemeClr val="accent4"/>
        </a:solidFill>
        <a:ln>
          <a:solidFill>
            <a:schemeClr val="accent4"/>
          </a:solidFill>
        </a:ln>
      </dgm:spPr>
      <dgm:t>
        <a:bodyPr/>
        <a:lstStyle/>
        <a:p>
          <a:endParaRPr lang="es-ES" sz="2000">
            <a:latin typeface="Calibri" panose="020F0502020204030204" pitchFamily="34" charset="0"/>
            <a:cs typeface="Calibri" panose="020F0502020204030204" pitchFamily="34" charset="0"/>
          </a:endParaRPr>
        </a:p>
      </dgm:t>
    </dgm:pt>
    <dgm:pt modelId="{2F7D773C-B764-6246-9157-6CAD5593D49B}" type="pres">
      <dgm:prSet presAssocID="{A7B4BBA3-9E79-794E-92B9-58EE431BBA30}" presName="diagram" presStyleCnt="0">
        <dgm:presLayoutVars>
          <dgm:chPref val="1"/>
          <dgm:dir/>
          <dgm:animOne val="branch"/>
          <dgm:animLvl val="lvl"/>
          <dgm:resizeHandles/>
        </dgm:presLayoutVars>
      </dgm:prSet>
      <dgm:spPr/>
      <dgm:t>
        <a:bodyPr/>
        <a:lstStyle/>
        <a:p>
          <a:endParaRPr lang="es-CL"/>
        </a:p>
      </dgm:t>
    </dgm:pt>
    <dgm:pt modelId="{FB673F94-C750-BC48-AB2E-551FF0A22B9A}" type="pres">
      <dgm:prSet presAssocID="{44B3535D-00F3-D640-8BCD-93AF42653C78}" presName="root" presStyleCnt="0"/>
      <dgm:spPr/>
    </dgm:pt>
    <dgm:pt modelId="{920CF747-AF00-3544-951F-22F34D095995}" type="pres">
      <dgm:prSet presAssocID="{44B3535D-00F3-D640-8BCD-93AF42653C78}" presName="rootComposite" presStyleCnt="0"/>
      <dgm:spPr/>
    </dgm:pt>
    <dgm:pt modelId="{312C1938-667D-2945-A007-4FE7FFE7805D}" type="pres">
      <dgm:prSet presAssocID="{44B3535D-00F3-D640-8BCD-93AF42653C78}" presName="rootText" presStyleLbl="node1" presStyleIdx="0" presStyleCnt="1" custScaleX="232561" custScaleY="117858"/>
      <dgm:spPr/>
      <dgm:t>
        <a:bodyPr/>
        <a:lstStyle/>
        <a:p>
          <a:endParaRPr lang="es-CL"/>
        </a:p>
      </dgm:t>
    </dgm:pt>
    <dgm:pt modelId="{73CB90E3-0CB7-2441-B5E4-064E848DB469}" type="pres">
      <dgm:prSet presAssocID="{44B3535D-00F3-D640-8BCD-93AF42653C78}" presName="rootConnector" presStyleLbl="node1" presStyleIdx="0" presStyleCnt="1"/>
      <dgm:spPr/>
      <dgm:t>
        <a:bodyPr/>
        <a:lstStyle/>
        <a:p>
          <a:endParaRPr lang="es-CL"/>
        </a:p>
      </dgm:t>
    </dgm:pt>
    <dgm:pt modelId="{03CB29F5-FF7B-5445-82A3-4290F5E0C35B}" type="pres">
      <dgm:prSet presAssocID="{44B3535D-00F3-D640-8BCD-93AF42653C78}" presName="childShape" presStyleCnt="0"/>
      <dgm:spPr/>
    </dgm:pt>
    <dgm:pt modelId="{E019FFE2-726C-374E-B662-00065744AE3A}" type="pres">
      <dgm:prSet presAssocID="{B64019F3-D8FD-6042-98D9-D1B48BA88FC6}" presName="Name13" presStyleLbl="parChTrans1D2" presStyleIdx="0" presStyleCnt="6"/>
      <dgm:spPr/>
      <dgm:t>
        <a:bodyPr/>
        <a:lstStyle/>
        <a:p>
          <a:endParaRPr lang="es-CL"/>
        </a:p>
      </dgm:t>
    </dgm:pt>
    <dgm:pt modelId="{28046866-8355-D343-A8DF-E38ED0CA4215}" type="pres">
      <dgm:prSet presAssocID="{6401F2B4-0B49-4048-8129-509AFD94286D}" presName="childText" presStyleLbl="bgAcc1" presStyleIdx="0" presStyleCnt="6" custScaleX="180828">
        <dgm:presLayoutVars>
          <dgm:bulletEnabled val="1"/>
        </dgm:presLayoutVars>
      </dgm:prSet>
      <dgm:spPr/>
      <dgm:t>
        <a:bodyPr/>
        <a:lstStyle/>
        <a:p>
          <a:endParaRPr lang="es-CL"/>
        </a:p>
      </dgm:t>
    </dgm:pt>
    <dgm:pt modelId="{F5603774-A710-C044-9643-86B63754C64A}" type="pres">
      <dgm:prSet presAssocID="{A04B9E69-EE81-C64D-8388-13A88BDE1936}" presName="Name13" presStyleLbl="parChTrans1D2" presStyleIdx="1" presStyleCnt="6"/>
      <dgm:spPr/>
      <dgm:t>
        <a:bodyPr/>
        <a:lstStyle/>
        <a:p>
          <a:endParaRPr lang="es-CL"/>
        </a:p>
      </dgm:t>
    </dgm:pt>
    <dgm:pt modelId="{E7348E69-B960-9642-87CF-88C25266CF9F}" type="pres">
      <dgm:prSet presAssocID="{0464894F-B9FC-4240-BA33-DD7E5B9B287F}" presName="childText" presStyleLbl="bgAcc1" presStyleIdx="1" presStyleCnt="6" custScaleX="180828">
        <dgm:presLayoutVars>
          <dgm:bulletEnabled val="1"/>
        </dgm:presLayoutVars>
      </dgm:prSet>
      <dgm:spPr/>
      <dgm:t>
        <a:bodyPr/>
        <a:lstStyle/>
        <a:p>
          <a:endParaRPr lang="es-CL"/>
        </a:p>
      </dgm:t>
    </dgm:pt>
    <dgm:pt modelId="{EE2D4A1D-F8EB-BF49-94EA-B288D3436953}" type="pres">
      <dgm:prSet presAssocID="{D8FBABAF-CEE7-E94F-8956-FE368BE49E60}" presName="Name13" presStyleLbl="parChTrans1D2" presStyleIdx="2" presStyleCnt="6"/>
      <dgm:spPr/>
      <dgm:t>
        <a:bodyPr/>
        <a:lstStyle/>
        <a:p>
          <a:endParaRPr lang="es-CL"/>
        </a:p>
      </dgm:t>
    </dgm:pt>
    <dgm:pt modelId="{3E8D57D1-5049-1F49-870B-88A9F93DC8AC}" type="pres">
      <dgm:prSet presAssocID="{3D325FF9-249F-6440-ABBD-750051B31FFF}" presName="childText" presStyleLbl="bgAcc1" presStyleIdx="2" presStyleCnt="6" custScaleX="180828">
        <dgm:presLayoutVars>
          <dgm:bulletEnabled val="1"/>
        </dgm:presLayoutVars>
      </dgm:prSet>
      <dgm:spPr/>
      <dgm:t>
        <a:bodyPr/>
        <a:lstStyle/>
        <a:p>
          <a:endParaRPr lang="es-CL"/>
        </a:p>
      </dgm:t>
    </dgm:pt>
    <dgm:pt modelId="{91503583-932C-2248-B1F0-B6D02DB308B0}" type="pres">
      <dgm:prSet presAssocID="{1A5E8BA2-D993-244C-A7E2-16EA6E9113E5}" presName="Name13" presStyleLbl="parChTrans1D2" presStyleIdx="3" presStyleCnt="6"/>
      <dgm:spPr/>
      <dgm:t>
        <a:bodyPr/>
        <a:lstStyle/>
        <a:p>
          <a:endParaRPr lang="es-CL"/>
        </a:p>
      </dgm:t>
    </dgm:pt>
    <dgm:pt modelId="{4174EE92-2AAC-384B-A6AD-23793F337CB3}" type="pres">
      <dgm:prSet presAssocID="{EC1BA17B-490E-F045-8284-56F49557369F}" presName="childText" presStyleLbl="bgAcc1" presStyleIdx="3" presStyleCnt="6" custScaleX="180828">
        <dgm:presLayoutVars>
          <dgm:bulletEnabled val="1"/>
        </dgm:presLayoutVars>
      </dgm:prSet>
      <dgm:spPr/>
      <dgm:t>
        <a:bodyPr/>
        <a:lstStyle/>
        <a:p>
          <a:endParaRPr lang="es-CL"/>
        </a:p>
      </dgm:t>
    </dgm:pt>
    <dgm:pt modelId="{5243584B-5A3F-9E44-BE57-FBAB64495DD0}" type="pres">
      <dgm:prSet presAssocID="{69854282-C1D6-D949-8EB4-A6EA0098B05E}" presName="Name13" presStyleLbl="parChTrans1D2" presStyleIdx="4" presStyleCnt="6"/>
      <dgm:spPr/>
      <dgm:t>
        <a:bodyPr/>
        <a:lstStyle/>
        <a:p>
          <a:endParaRPr lang="es-CL"/>
        </a:p>
      </dgm:t>
    </dgm:pt>
    <dgm:pt modelId="{F2039DB3-C812-B147-BBBC-57103B4899BE}" type="pres">
      <dgm:prSet presAssocID="{0B774337-F889-A84F-A8F5-E66647502A6F}" presName="childText" presStyleLbl="bgAcc1" presStyleIdx="4" presStyleCnt="6" custScaleX="180828">
        <dgm:presLayoutVars>
          <dgm:bulletEnabled val="1"/>
        </dgm:presLayoutVars>
      </dgm:prSet>
      <dgm:spPr/>
      <dgm:t>
        <a:bodyPr/>
        <a:lstStyle/>
        <a:p>
          <a:endParaRPr lang="es-CL"/>
        </a:p>
      </dgm:t>
    </dgm:pt>
    <dgm:pt modelId="{491369FE-4EC3-3D4C-85F2-3E7B28086DE3}" type="pres">
      <dgm:prSet presAssocID="{5B687331-1A3E-C948-85B5-BB6463ECBF6E}" presName="Name13" presStyleLbl="parChTrans1D2" presStyleIdx="5" presStyleCnt="6"/>
      <dgm:spPr/>
      <dgm:t>
        <a:bodyPr/>
        <a:lstStyle/>
        <a:p>
          <a:endParaRPr lang="es-CL"/>
        </a:p>
      </dgm:t>
    </dgm:pt>
    <dgm:pt modelId="{FBD1E944-1740-A14A-AA3C-637E18044B13}" type="pres">
      <dgm:prSet presAssocID="{F82FF7A6-6378-374A-91D8-50BCAE9EABA1}" presName="childText" presStyleLbl="bgAcc1" presStyleIdx="5" presStyleCnt="6" custScaleX="180828">
        <dgm:presLayoutVars>
          <dgm:bulletEnabled val="1"/>
        </dgm:presLayoutVars>
      </dgm:prSet>
      <dgm:spPr/>
      <dgm:t>
        <a:bodyPr/>
        <a:lstStyle/>
        <a:p>
          <a:endParaRPr lang="es-CL"/>
        </a:p>
      </dgm:t>
    </dgm:pt>
  </dgm:ptLst>
  <dgm:cxnLst>
    <dgm:cxn modelId="{96E9C6EC-F0E7-3342-B693-30B078959754}" srcId="{44B3535D-00F3-D640-8BCD-93AF42653C78}" destId="{0B774337-F889-A84F-A8F5-E66647502A6F}" srcOrd="4" destOrd="0" parTransId="{69854282-C1D6-D949-8EB4-A6EA0098B05E}" sibTransId="{E0086E16-486B-9743-9D25-8ED6D667D066}"/>
    <dgm:cxn modelId="{990857D0-516A-0940-860B-5A1CBA6BDF1E}" type="presOf" srcId="{D8FBABAF-CEE7-E94F-8956-FE368BE49E60}" destId="{EE2D4A1D-F8EB-BF49-94EA-B288D3436953}" srcOrd="0" destOrd="0" presId="urn:microsoft.com/office/officeart/2005/8/layout/hierarchy3"/>
    <dgm:cxn modelId="{EA11A49E-07A8-A54E-AC94-C9E6BAE157B3}" type="presOf" srcId="{3D325FF9-249F-6440-ABBD-750051B31FFF}" destId="{3E8D57D1-5049-1F49-870B-88A9F93DC8AC}" srcOrd="0" destOrd="0" presId="urn:microsoft.com/office/officeart/2005/8/layout/hierarchy3"/>
    <dgm:cxn modelId="{51918BB4-756A-B445-BFDF-DD2ECE388248}" type="presOf" srcId="{B64019F3-D8FD-6042-98D9-D1B48BA88FC6}" destId="{E019FFE2-726C-374E-B662-00065744AE3A}" srcOrd="0" destOrd="0" presId="urn:microsoft.com/office/officeart/2005/8/layout/hierarchy3"/>
    <dgm:cxn modelId="{77C66E56-E766-6B4F-9DA6-2A86CE586DE1}" srcId="{44B3535D-00F3-D640-8BCD-93AF42653C78}" destId="{0464894F-B9FC-4240-BA33-DD7E5B9B287F}" srcOrd="1" destOrd="0" parTransId="{A04B9E69-EE81-C64D-8388-13A88BDE1936}" sibTransId="{38B8219B-46B6-6042-8DDF-47D5E9E905F5}"/>
    <dgm:cxn modelId="{6937A231-D7A4-A64A-8290-F8C1DF38D606}" type="presOf" srcId="{44B3535D-00F3-D640-8BCD-93AF42653C78}" destId="{73CB90E3-0CB7-2441-B5E4-064E848DB469}" srcOrd="1" destOrd="0" presId="urn:microsoft.com/office/officeart/2005/8/layout/hierarchy3"/>
    <dgm:cxn modelId="{A1712BCA-C94A-C741-B646-9BBAB2E1076C}" type="presOf" srcId="{A04B9E69-EE81-C64D-8388-13A88BDE1936}" destId="{F5603774-A710-C044-9643-86B63754C64A}" srcOrd="0" destOrd="0" presId="urn:microsoft.com/office/officeart/2005/8/layout/hierarchy3"/>
    <dgm:cxn modelId="{11C3C7F1-CA0F-1341-902A-28B78EC5BF90}" type="presOf" srcId="{44B3535D-00F3-D640-8BCD-93AF42653C78}" destId="{312C1938-667D-2945-A007-4FE7FFE7805D}" srcOrd="0" destOrd="0" presId="urn:microsoft.com/office/officeart/2005/8/layout/hierarchy3"/>
    <dgm:cxn modelId="{EBFBE0DD-EE98-CF4E-A29E-664002B7CF69}" type="presOf" srcId="{0464894F-B9FC-4240-BA33-DD7E5B9B287F}" destId="{E7348E69-B960-9642-87CF-88C25266CF9F}" srcOrd="0" destOrd="0" presId="urn:microsoft.com/office/officeart/2005/8/layout/hierarchy3"/>
    <dgm:cxn modelId="{60A6D145-F86F-9F42-B09A-975506D66E02}" srcId="{A7B4BBA3-9E79-794E-92B9-58EE431BBA30}" destId="{44B3535D-00F3-D640-8BCD-93AF42653C78}" srcOrd="0" destOrd="0" parTransId="{A378CD1C-1AE7-B443-9A7E-8BFA86A245F6}" sibTransId="{E2DD24A9-C977-4940-B385-5F8D755B1251}"/>
    <dgm:cxn modelId="{D65D9AA3-8C9A-3143-AEEF-364C4E4D4C00}" type="presOf" srcId="{A7B4BBA3-9E79-794E-92B9-58EE431BBA30}" destId="{2F7D773C-B764-6246-9157-6CAD5593D49B}" srcOrd="0" destOrd="0" presId="urn:microsoft.com/office/officeart/2005/8/layout/hierarchy3"/>
    <dgm:cxn modelId="{9E3BE481-9ADD-6E49-B8DF-56AF9DD7CD97}" type="presOf" srcId="{F82FF7A6-6378-374A-91D8-50BCAE9EABA1}" destId="{FBD1E944-1740-A14A-AA3C-637E18044B13}" srcOrd="0" destOrd="0" presId="urn:microsoft.com/office/officeart/2005/8/layout/hierarchy3"/>
    <dgm:cxn modelId="{CF68EE14-4E76-5340-B146-33147AA71F3C}" type="presOf" srcId="{1A5E8BA2-D993-244C-A7E2-16EA6E9113E5}" destId="{91503583-932C-2248-B1F0-B6D02DB308B0}" srcOrd="0" destOrd="0" presId="urn:microsoft.com/office/officeart/2005/8/layout/hierarchy3"/>
    <dgm:cxn modelId="{FB917992-4B99-1145-9687-83109117BFA9}" type="presOf" srcId="{69854282-C1D6-D949-8EB4-A6EA0098B05E}" destId="{5243584B-5A3F-9E44-BE57-FBAB64495DD0}" srcOrd="0" destOrd="0" presId="urn:microsoft.com/office/officeart/2005/8/layout/hierarchy3"/>
    <dgm:cxn modelId="{96EE2C99-18B1-474D-9624-D542A0EA44C8}" type="presOf" srcId="{0B774337-F889-A84F-A8F5-E66647502A6F}" destId="{F2039DB3-C812-B147-BBBC-57103B4899BE}" srcOrd="0" destOrd="0" presId="urn:microsoft.com/office/officeart/2005/8/layout/hierarchy3"/>
    <dgm:cxn modelId="{73BA4687-A57D-2643-9047-11BEAC2BCDE0}" type="presOf" srcId="{EC1BA17B-490E-F045-8284-56F49557369F}" destId="{4174EE92-2AAC-384B-A6AD-23793F337CB3}" srcOrd="0" destOrd="0" presId="urn:microsoft.com/office/officeart/2005/8/layout/hierarchy3"/>
    <dgm:cxn modelId="{7BF804A4-66BB-4044-90B3-E4354D3F9688}" srcId="{44B3535D-00F3-D640-8BCD-93AF42653C78}" destId="{F82FF7A6-6378-374A-91D8-50BCAE9EABA1}" srcOrd="5" destOrd="0" parTransId="{5B687331-1A3E-C948-85B5-BB6463ECBF6E}" sibTransId="{650F0506-73E2-D84D-AB53-C8C7E3FF3DAA}"/>
    <dgm:cxn modelId="{888C77C7-191F-D048-8081-0F1CCFD48954}" srcId="{44B3535D-00F3-D640-8BCD-93AF42653C78}" destId="{3D325FF9-249F-6440-ABBD-750051B31FFF}" srcOrd="2" destOrd="0" parTransId="{D8FBABAF-CEE7-E94F-8956-FE368BE49E60}" sibTransId="{D6DD7A93-F028-7F46-B6A4-7BD00EF2A49F}"/>
    <dgm:cxn modelId="{10EEEC73-040B-6D4B-B367-C533964175A0}" srcId="{44B3535D-00F3-D640-8BCD-93AF42653C78}" destId="{EC1BA17B-490E-F045-8284-56F49557369F}" srcOrd="3" destOrd="0" parTransId="{1A5E8BA2-D993-244C-A7E2-16EA6E9113E5}" sibTransId="{6A2EE588-F940-BA4F-8820-49C00AF59238}"/>
    <dgm:cxn modelId="{B0A01EB2-3768-974F-802A-984FEA185AA6}" srcId="{44B3535D-00F3-D640-8BCD-93AF42653C78}" destId="{6401F2B4-0B49-4048-8129-509AFD94286D}" srcOrd="0" destOrd="0" parTransId="{B64019F3-D8FD-6042-98D9-D1B48BA88FC6}" sibTransId="{27C7C9BC-FC0D-5946-BD35-F78D7892DE07}"/>
    <dgm:cxn modelId="{1C8696C7-89CE-CB46-BBB6-E47A9E8EECCB}" type="presOf" srcId="{5B687331-1A3E-C948-85B5-BB6463ECBF6E}" destId="{491369FE-4EC3-3D4C-85F2-3E7B28086DE3}" srcOrd="0" destOrd="0" presId="urn:microsoft.com/office/officeart/2005/8/layout/hierarchy3"/>
    <dgm:cxn modelId="{8110FD8A-D32A-FC4D-A3B3-BD7A4CDA09D1}" type="presOf" srcId="{6401F2B4-0B49-4048-8129-509AFD94286D}" destId="{28046866-8355-D343-A8DF-E38ED0CA4215}" srcOrd="0" destOrd="0" presId="urn:microsoft.com/office/officeart/2005/8/layout/hierarchy3"/>
    <dgm:cxn modelId="{94016C73-D5BE-4A4B-838E-F3D18D76E1EE}" type="presParOf" srcId="{2F7D773C-B764-6246-9157-6CAD5593D49B}" destId="{FB673F94-C750-BC48-AB2E-551FF0A22B9A}" srcOrd="0" destOrd="0" presId="urn:microsoft.com/office/officeart/2005/8/layout/hierarchy3"/>
    <dgm:cxn modelId="{88A3B6EA-0B9E-7849-AF03-DC63A9012F8D}" type="presParOf" srcId="{FB673F94-C750-BC48-AB2E-551FF0A22B9A}" destId="{920CF747-AF00-3544-951F-22F34D095995}" srcOrd="0" destOrd="0" presId="urn:microsoft.com/office/officeart/2005/8/layout/hierarchy3"/>
    <dgm:cxn modelId="{EAE997F2-C71C-5C4F-BF4A-F72B64FEAB95}" type="presParOf" srcId="{920CF747-AF00-3544-951F-22F34D095995}" destId="{312C1938-667D-2945-A007-4FE7FFE7805D}" srcOrd="0" destOrd="0" presId="urn:microsoft.com/office/officeart/2005/8/layout/hierarchy3"/>
    <dgm:cxn modelId="{F5409965-BD45-FA42-9D80-743D861AD3C9}" type="presParOf" srcId="{920CF747-AF00-3544-951F-22F34D095995}" destId="{73CB90E3-0CB7-2441-B5E4-064E848DB469}" srcOrd="1" destOrd="0" presId="urn:microsoft.com/office/officeart/2005/8/layout/hierarchy3"/>
    <dgm:cxn modelId="{0AE4C384-49A6-C64F-8EBC-350B7EB09B83}" type="presParOf" srcId="{FB673F94-C750-BC48-AB2E-551FF0A22B9A}" destId="{03CB29F5-FF7B-5445-82A3-4290F5E0C35B}" srcOrd="1" destOrd="0" presId="urn:microsoft.com/office/officeart/2005/8/layout/hierarchy3"/>
    <dgm:cxn modelId="{683B9D79-037A-D44D-94FF-7AACA62B7F08}" type="presParOf" srcId="{03CB29F5-FF7B-5445-82A3-4290F5E0C35B}" destId="{E019FFE2-726C-374E-B662-00065744AE3A}" srcOrd="0" destOrd="0" presId="urn:microsoft.com/office/officeart/2005/8/layout/hierarchy3"/>
    <dgm:cxn modelId="{2A211265-77B9-E24B-B91E-83A51DFA5394}" type="presParOf" srcId="{03CB29F5-FF7B-5445-82A3-4290F5E0C35B}" destId="{28046866-8355-D343-A8DF-E38ED0CA4215}" srcOrd="1" destOrd="0" presId="urn:microsoft.com/office/officeart/2005/8/layout/hierarchy3"/>
    <dgm:cxn modelId="{2D05655E-CB21-3C45-BFCB-76BEEF1EF493}" type="presParOf" srcId="{03CB29F5-FF7B-5445-82A3-4290F5E0C35B}" destId="{F5603774-A710-C044-9643-86B63754C64A}" srcOrd="2" destOrd="0" presId="urn:microsoft.com/office/officeart/2005/8/layout/hierarchy3"/>
    <dgm:cxn modelId="{47F058BA-EE59-7A42-8EDC-AB6521519934}" type="presParOf" srcId="{03CB29F5-FF7B-5445-82A3-4290F5E0C35B}" destId="{E7348E69-B960-9642-87CF-88C25266CF9F}" srcOrd="3" destOrd="0" presId="urn:microsoft.com/office/officeart/2005/8/layout/hierarchy3"/>
    <dgm:cxn modelId="{77F5A3F6-2A08-C148-A3D9-81ECB2EE6BBE}" type="presParOf" srcId="{03CB29F5-FF7B-5445-82A3-4290F5E0C35B}" destId="{EE2D4A1D-F8EB-BF49-94EA-B288D3436953}" srcOrd="4" destOrd="0" presId="urn:microsoft.com/office/officeart/2005/8/layout/hierarchy3"/>
    <dgm:cxn modelId="{DB65EFA7-6284-A04B-907D-B2F53A24D1CC}" type="presParOf" srcId="{03CB29F5-FF7B-5445-82A3-4290F5E0C35B}" destId="{3E8D57D1-5049-1F49-870B-88A9F93DC8AC}" srcOrd="5" destOrd="0" presId="urn:microsoft.com/office/officeart/2005/8/layout/hierarchy3"/>
    <dgm:cxn modelId="{74294C4A-948A-CA4E-BD89-C204F7354F5B}" type="presParOf" srcId="{03CB29F5-FF7B-5445-82A3-4290F5E0C35B}" destId="{91503583-932C-2248-B1F0-B6D02DB308B0}" srcOrd="6" destOrd="0" presId="urn:microsoft.com/office/officeart/2005/8/layout/hierarchy3"/>
    <dgm:cxn modelId="{1C2B431C-C01B-4741-BBAA-227234980229}" type="presParOf" srcId="{03CB29F5-FF7B-5445-82A3-4290F5E0C35B}" destId="{4174EE92-2AAC-384B-A6AD-23793F337CB3}" srcOrd="7" destOrd="0" presId="urn:microsoft.com/office/officeart/2005/8/layout/hierarchy3"/>
    <dgm:cxn modelId="{D4E5CA7D-A36F-454D-A207-C00BAEB290DF}" type="presParOf" srcId="{03CB29F5-FF7B-5445-82A3-4290F5E0C35B}" destId="{5243584B-5A3F-9E44-BE57-FBAB64495DD0}" srcOrd="8" destOrd="0" presId="urn:microsoft.com/office/officeart/2005/8/layout/hierarchy3"/>
    <dgm:cxn modelId="{8CE9CB43-54DD-F94B-8313-B65FF8E42B09}" type="presParOf" srcId="{03CB29F5-FF7B-5445-82A3-4290F5E0C35B}" destId="{F2039DB3-C812-B147-BBBC-57103B4899BE}" srcOrd="9" destOrd="0" presId="urn:microsoft.com/office/officeart/2005/8/layout/hierarchy3"/>
    <dgm:cxn modelId="{8EAE8222-F68B-A343-8AD7-68726B213B01}" type="presParOf" srcId="{03CB29F5-FF7B-5445-82A3-4290F5E0C35B}" destId="{491369FE-4EC3-3D4C-85F2-3E7B28086DE3}" srcOrd="10" destOrd="0" presId="urn:microsoft.com/office/officeart/2005/8/layout/hierarchy3"/>
    <dgm:cxn modelId="{73FD69AD-C3B8-3A4F-B85F-8B3B9D63A96F}" type="presParOf" srcId="{03CB29F5-FF7B-5445-82A3-4290F5E0C35B}" destId="{FBD1E944-1740-A14A-AA3C-637E18044B13}"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B4BBA3-9E79-794E-92B9-58EE431BBA30}"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s-ES"/>
        </a:p>
      </dgm:t>
    </dgm:pt>
    <dgm:pt modelId="{D0F8C4BC-E86B-D54D-AEE6-BC323E51CF0A}">
      <dgm:prSet phldrT="[Texto]"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s-ES" sz="2000" b="1" dirty="0">
              <a:latin typeface="Calibri" panose="020F0502020204030204" pitchFamily="34" charset="0"/>
              <a:cs typeface="Calibri" panose="020F0502020204030204" pitchFamily="34" charset="0"/>
            </a:rPr>
            <a:t>Perfil de usuarios</a:t>
          </a:r>
        </a:p>
      </dgm:t>
    </dgm:pt>
    <dgm:pt modelId="{9AA3149E-87A3-6D40-A021-3F87FE787D7E}" type="sibTrans" cxnId="{528298F2-C57C-D842-A4F8-0A535D8EA839}">
      <dgm:prSet/>
      <dgm:spPr/>
      <dgm:t>
        <a:bodyPr/>
        <a:lstStyle/>
        <a:p>
          <a:endParaRPr lang="es-ES" sz="2000">
            <a:latin typeface="Calibri" panose="020F0502020204030204" pitchFamily="34" charset="0"/>
            <a:cs typeface="Calibri" panose="020F0502020204030204" pitchFamily="34" charset="0"/>
          </a:endParaRPr>
        </a:p>
      </dgm:t>
    </dgm:pt>
    <dgm:pt modelId="{8ED8A7F8-592F-7840-B4FC-01BD9AAE4295}" type="parTrans" cxnId="{528298F2-C57C-D842-A4F8-0A535D8EA839}">
      <dgm:prSet/>
      <dgm:spPr/>
      <dgm:t>
        <a:bodyPr/>
        <a:lstStyle/>
        <a:p>
          <a:endParaRPr lang="es-ES" sz="2000">
            <a:latin typeface="Calibri" panose="020F0502020204030204" pitchFamily="34" charset="0"/>
            <a:cs typeface="Calibri" panose="020F0502020204030204" pitchFamily="34" charset="0"/>
          </a:endParaRPr>
        </a:p>
      </dgm:t>
    </dgm:pt>
    <dgm:pt modelId="{DE1AF4AA-EFE2-F44E-89D0-1E339D485C97}">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solidFill>
                <a:schemeClr val="accent5"/>
              </a:solidFill>
              <a:latin typeface="Calibri" panose="020F0502020204030204" pitchFamily="34" charset="0"/>
              <a:cs typeface="Calibri" panose="020F0502020204030204" pitchFamily="34" charset="0"/>
            </a:rPr>
            <a:t>Usuarios finales del sistema</a:t>
          </a:r>
        </a:p>
      </dgm:t>
    </dgm:pt>
    <dgm:pt modelId="{1E416857-2456-8649-A4E3-C7B05D9F962E}" type="sibTrans" cxnId="{F1B8DFC4-0D91-1548-8AF4-4885BAA34515}">
      <dgm:prSet/>
      <dgm:spPr/>
      <dgm:t>
        <a:bodyPr/>
        <a:lstStyle/>
        <a:p>
          <a:endParaRPr lang="es-ES" sz="2000">
            <a:latin typeface="Calibri" panose="020F0502020204030204" pitchFamily="34" charset="0"/>
            <a:cs typeface="Calibri" panose="020F0502020204030204" pitchFamily="34" charset="0"/>
          </a:endParaRPr>
        </a:p>
      </dgm:t>
    </dgm:pt>
    <dgm:pt modelId="{67DCDC3F-96CD-8D40-AD69-BBAFE1F01AA9}" type="parTrans" cxnId="{F1B8DFC4-0D91-1548-8AF4-4885BAA34515}">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6A10691A-3789-DB48-AB51-46869B37494D}">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solidFill>
                <a:schemeClr val="accent5"/>
              </a:solidFill>
              <a:latin typeface="Calibri" panose="020F0502020204030204" pitchFamily="34" charset="0"/>
              <a:cs typeface="Calibri" panose="020F0502020204030204" pitchFamily="34" charset="0"/>
            </a:rPr>
            <a:t>Resto de la organización</a:t>
          </a:r>
        </a:p>
      </dgm:t>
    </dgm:pt>
    <dgm:pt modelId="{036971D9-EAD2-A144-B134-7B15D7D31D75}" type="sibTrans" cxnId="{B814E5CE-98BF-F041-8F5B-974C9F4942CA}">
      <dgm:prSet/>
      <dgm:spPr/>
      <dgm:t>
        <a:bodyPr/>
        <a:lstStyle/>
        <a:p>
          <a:endParaRPr lang="es-ES" sz="2000">
            <a:latin typeface="Calibri" panose="020F0502020204030204" pitchFamily="34" charset="0"/>
            <a:cs typeface="Calibri" panose="020F0502020204030204" pitchFamily="34" charset="0"/>
          </a:endParaRPr>
        </a:p>
      </dgm:t>
    </dgm:pt>
    <dgm:pt modelId="{461CB111-6389-6F41-A51B-706896C79DE1}" type="parTrans" cxnId="{B814E5CE-98BF-F041-8F5B-974C9F4942CA}">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D2A7963D-9FE2-B749-8DD4-BAF70C44DC86}">
      <dgm:prSet phldrT="[Texto]" custT="1">
        <dgm:style>
          <a:lnRef idx="2">
            <a:schemeClr val="accent5"/>
          </a:lnRef>
          <a:fillRef idx="1">
            <a:schemeClr val="lt1"/>
          </a:fillRef>
          <a:effectRef idx="0">
            <a:schemeClr val="accent5"/>
          </a:effectRef>
          <a:fontRef idx="minor">
            <a:schemeClr val="dk1"/>
          </a:fontRef>
        </dgm:style>
      </dgm:prSet>
      <dgm:spPr/>
      <dgm:t>
        <a:bodyPr/>
        <a:lstStyle/>
        <a:p>
          <a:r>
            <a:rPr lang="es-ES" sz="1600" dirty="0">
              <a:solidFill>
                <a:schemeClr val="accent5"/>
              </a:solidFill>
              <a:latin typeface="Calibri" panose="020F0502020204030204" pitchFamily="34" charset="0"/>
              <a:cs typeface="Calibri" panose="020F0502020204030204" pitchFamily="34" charset="0"/>
            </a:rPr>
            <a:t>IT</a:t>
          </a:r>
        </a:p>
      </dgm:t>
    </dgm:pt>
    <dgm:pt modelId="{67CA0EFD-0F1B-194E-9A40-A7E405DD6882}" type="sibTrans" cxnId="{4D12E214-46FD-1F44-96C3-367339B5182D}">
      <dgm:prSet/>
      <dgm:spPr/>
      <dgm:t>
        <a:bodyPr/>
        <a:lstStyle/>
        <a:p>
          <a:endParaRPr lang="es-ES" sz="2000">
            <a:latin typeface="Calibri" panose="020F0502020204030204" pitchFamily="34" charset="0"/>
            <a:cs typeface="Calibri" panose="020F0502020204030204" pitchFamily="34" charset="0"/>
          </a:endParaRPr>
        </a:p>
      </dgm:t>
    </dgm:pt>
    <dgm:pt modelId="{9E57701F-66CD-564F-90F7-BE1F9FCC66B9}" type="parTrans" cxnId="{4D12E214-46FD-1F44-96C3-367339B5182D}">
      <dgm:prSet/>
      <dgm:spPr>
        <a:ln>
          <a:solidFill>
            <a:schemeClr val="accent5"/>
          </a:solidFill>
        </a:ln>
      </dgm:spPr>
      <dgm:t>
        <a:bodyPr/>
        <a:lstStyle/>
        <a:p>
          <a:endParaRPr lang="es-ES" sz="2000">
            <a:latin typeface="Calibri" panose="020F0502020204030204" pitchFamily="34" charset="0"/>
            <a:cs typeface="Calibri" panose="020F0502020204030204" pitchFamily="34" charset="0"/>
          </a:endParaRPr>
        </a:p>
      </dgm:t>
    </dgm:pt>
    <dgm:pt modelId="{2F7D773C-B764-6246-9157-6CAD5593D49B}" type="pres">
      <dgm:prSet presAssocID="{A7B4BBA3-9E79-794E-92B9-58EE431BBA30}" presName="diagram" presStyleCnt="0">
        <dgm:presLayoutVars>
          <dgm:chPref val="1"/>
          <dgm:dir/>
          <dgm:animOne val="branch"/>
          <dgm:animLvl val="lvl"/>
          <dgm:resizeHandles/>
        </dgm:presLayoutVars>
      </dgm:prSet>
      <dgm:spPr/>
      <dgm:t>
        <a:bodyPr/>
        <a:lstStyle/>
        <a:p>
          <a:endParaRPr lang="es-CL"/>
        </a:p>
      </dgm:t>
    </dgm:pt>
    <dgm:pt modelId="{EA0A4FC4-ED86-784E-B358-029FC7D1383A}" type="pres">
      <dgm:prSet presAssocID="{D0F8C4BC-E86B-D54D-AEE6-BC323E51CF0A}" presName="root" presStyleCnt="0"/>
      <dgm:spPr/>
    </dgm:pt>
    <dgm:pt modelId="{258B68AA-3610-7349-A301-0DC481100F20}" type="pres">
      <dgm:prSet presAssocID="{D0F8C4BC-E86B-D54D-AEE6-BC323E51CF0A}" presName="rootComposite" presStyleCnt="0"/>
      <dgm:spPr/>
    </dgm:pt>
    <dgm:pt modelId="{537CDE8A-E0CB-D745-8BA4-7110B2C7862E}" type="pres">
      <dgm:prSet presAssocID="{D0F8C4BC-E86B-D54D-AEE6-BC323E51CF0A}" presName="rootText" presStyleLbl="node1" presStyleIdx="0" presStyleCnt="1" custScaleX="201815" custScaleY="117858" custLinFactNeighborX="79" custLinFactNeighborY="0"/>
      <dgm:spPr/>
      <dgm:t>
        <a:bodyPr/>
        <a:lstStyle/>
        <a:p>
          <a:endParaRPr lang="es-CL"/>
        </a:p>
      </dgm:t>
    </dgm:pt>
    <dgm:pt modelId="{03B45663-CC93-714F-88BA-ACD7F523962D}" type="pres">
      <dgm:prSet presAssocID="{D0F8C4BC-E86B-D54D-AEE6-BC323E51CF0A}" presName="rootConnector" presStyleLbl="node1" presStyleIdx="0" presStyleCnt="1"/>
      <dgm:spPr/>
      <dgm:t>
        <a:bodyPr/>
        <a:lstStyle/>
        <a:p>
          <a:endParaRPr lang="es-CL"/>
        </a:p>
      </dgm:t>
    </dgm:pt>
    <dgm:pt modelId="{32B966FD-EDD1-0944-B043-53863292613C}" type="pres">
      <dgm:prSet presAssocID="{D0F8C4BC-E86B-D54D-AEE6-BC323E51CF0A}" presName="childShape" presStyleCnt="0"/>
      <dgm:spPr/>
    </dgm:pt>
    <dgm:pt modelId="{3ED2D2AF-4A1B-D34F-BAC7-AC7C20781952}" type="pres">
      <dgm:prSet presAssocID="{67DCDC3F-96CD-8D40-AD69-BBAFE1F01AA9}" presName="Name13" presStyleLbl="parChTrans1D2" presStyleIdx="0" presStyleCnt="3"/>
      <dgm:spPr/>
      <dgm:t>
        <a:bodyPr/>
        <a:lstStyle/>
        <a:p>
          <a:endParaRPr lang="es-CL"/>
        </a:p>
      </dgm:t>
    </dgm:pt>
    <dgm:pt modelId="{873B9229-53FA-754C-9CE7-A740435FEE17}" type="pres">
      <dgm:prSet presAssocID="{DE1AF4AA-EFE2-F44E-89D0-1E339D485C97}" presName="childText" presStyleLbl="bgAcc1" presStyleIdx="0" presStyleCnt="3" custScaleX="180828">
        <dgm:presLayoutVars>
          <dgm:bulletEnabled val="1"/>
        </dgm:presLayoutVars>
      </dgm:prSet>
      <dgm:spPr/>
      <dgm:t>
        <a:bodyPr/>
        <a:lstStyle/>
        <a:p>
          <a:endParaRPr lang="es-CL"/>
        </a:p>
      </dgm:t>
    </dgm:pt>
    <dgm:pt modelId="{3CC2FD13-A604-1E43-94B3-5E205F1EA78B}" type="pres">
      <dgm:prSet presAssocID="{461CB111-6389-6F41-A51B-706896C79DE1}" presName="Name13" presStyleLbl="parChTrans1D2" presStyleIdx="1" presStyleCnt="3"/>
      <dgm:spPr/>
      <dgm:t>
        <a:bodyPr/>
        <a:lstStyle/>
        <a:p>
          <a:endParaRPr lang="es-CL"/>
        </a:p>
      </dgm:t>
    </dgm:pt>
    <dgm:pt modelId="{6CBF1D34-3EE4-FD4B-AE78-8A300BDB6E0C}" type="pres">
      <dgm:prSet presAssocID="{6A10691A-3789-DB48-AB51-46869B37494D}" presName="childText" presStyleLbl="bgAcc1" presStyleIdx="1" presStyleCnt="3" custScaleX="180828">
        <dgm:presLayoutVars>
          <dgm:bulletEnabled val="1"/>
        </dgm:presLayoutVars>
      </dgm:prSet>
      <dgm:spPr/>
      <dgm:t>
        <a:bodyPr/>
        <a:lstStyle/>
        <a:p>
          <a:endParaRPr lang="es-CL"/>
        </a:p>
      </dgm:t>
    </dgm:pt>
    <dgm:pt modelId="{6E32E66B-4AEE-AE40-A449-099B38B5C8D6}" type="pres">
      <dgm:prSet presAssocID="{9E57701F-66CD-564F-90F7-BE1F9FCC66B9}" presName="Name13" presStyleLbl="parChTrans1D2" presStyleIdx="2" presStyleCnt="3"/>
      <dgm:spPr/>
      <dgm:t>
        <a:bodyPr/>
        <a:lstStyle/>
        <a:p>
          <a:endParaRPr lang="es-CL"/>
        </a:p>
      </dgm:t>
    </dgm:pt>
    <dgm:pt modelId="{5BD73DBC-F435-7F4F-8319-AFA8E6AD7433}" type="pres">
      <dgm:prSet presAssocID="{D2A7963D-9FE2-B749-8DD4-BAF70C44DC86}" presName="childText" presStyleLbl="bgAcc1" presStyleIdx="2" presStyleCnt="3" custScaleX="180828">
        <dgm:presLayoutVars>
          <dgm:bulletEnabled val="1"/>
        </dgm:presLayoutVars>
      </dgm:prSet>
      <dgm:spPr/>
      <dgm:t>
        <a:bodyPr/>
        <a:lstStyle/>
        <a:p>
          <a:endParaRPr lang="es-CL"/>
        </a:p>
      </dgm:t>
    </dgm:pt>
  </dgm:ptLst>
  <dgm:cxnLst>
    <dgm:cxn modelId="{D51D49BC-B89F-1A4D-A12E-1561443A8132}" type="presOf" srcId="{67DCDC3F-96CD-8D40-AD69-BBAFE1F01AA9}" destId="{3ED2D2AF-4A1B-D34F-BAC7-AC7C20781952}" srcOrd="0" destOrd="0" presId="urn:microsoft.com/office/officeart/2005/8/layout/hierarchy3"/>
    <dgm:cxn modelId="{1CB2111B-77FE-EE43-93DD-3D9BB3389BC6}" type="presOf" srcId="{6A10691A-3789-DB48-AB51-46869B37494D}" destId="{6CBF1D34-3EE4-FD4B-AE78-8A300BDB6E0C}" srcOrd="0" destOrd="0" presId="urn:microsoft.com/office/officeart/2005/8/layout/hierarchy3"/>
    <dgm:cxn modelId="{4D12E214-46FD-1F44-96C3-367339B5182D}" srcId="{D0F8C4BC-E86B-D54D-AEE6-BC323E51CF0A}" destId="{D2A7963D-9FE2-B749-8DD4-BAF70C44DC86}" srcOrd="2" destOrd="0" parTransId="{9E57701F-66CD-564F-90F7-BE1F9FCC66B9}" sibTransId="{67CA0EFD-0F1B-194E-9A40-A7E405DD6882}"/>
    <dgm:cxn modelId="{5953BCFF-AA3D-6E4A-B3F9-F84F12BE7B1B}" type="presOf" srcId="{9E57701F-66CD-564F-90F7-BE1F9FCC66B9}" destId="{6E32E66B-4AEE-AE40-A449-099B38B5C8D6}" srcOrd="0" destOrd="0" presId="urn:microsoft.com/office/officeart/2005/8/layout/hierarchy3"/>
    <dgm:cxn modelId="{9BEBFAAB-3364-2A43-BEF4-9C96CA73E70A}" type="presOf" srcId="{D0F8C4BC-E86B-D54D-AEE6-BC323E51CF0A}" destId="{03B45663-CC93-714F-88BA-ACD7F523962D}" srcOrd="1" destOrd="0" presId="urn:microsoft.com/office/officeart/2005/8/layout/hierarchy3"/>
    <dgm:cxn modelId="{528298F2-C57C-D842-A4F8-0A535D8EA839}" srcId="{A7B4BBA3-9E79-794E-92B9-58EE431BBA30}" destId="{D0F8C4BC-E86B-D54D-AEE6-BC323E51CF0A}" srcOrd="0" destOrd="0" parTransId="{8ED8A7F8-592F-7840-B4FC-01BD9AAE4295}" sibTransId="{9AA3149E-87A3-6D40-A021-3F87FE787D7E}"/>
    <dgm:cxn modelId="{F1B8DFC4-0D91-1548-8AF4-4885BAA34515}" srcId="{D0F8C4BC-E86B-D54D-AEE6-BC323E51CF0A}" destId="{DE1AF4AA-EFE2-F44E-89D0-1E339D485C97}" srcOrd="0" destOrd="0" parTransId="{67DCDC3F-96CD-8D40-AD69-BBAFE1F01AA9}" sibTransId="{1E416857-2456-8649-A4E3-C7B05D9F962E}"/>
    <dgm:cxn modelId="{D65D9AA3-8C9A-3143-AEEF-364C4E4D4C00}" type="presOf" srcId="{A7B4BBA3-9E79-794E-92B9-58EE431BBA30}" destId="{2F7D773C-B764-6246-9157-6CAD5593D49B}" srcOrd="0" destOrd="0" presId="urn:microsoft.com/office/officeart/2005/8/layout/hierarchy3"/>
    <dgm:cxn modelId="{9E31A280-C02F-324C-9CB6-3F060FEFBEB7}" type="presOf" srcId="{D2A7963D-9FE2-B749-8DD4-BAF70C44DC86}" destId="{5BD73DBC-F435-7F4F-8319-AFA8E6AD7433}" srcOrd="0" destOrd="0" presId="urn:microsoft.com/office/officeart/2005/8/layout/hierarchy3"/>
    <dgm:cxn modelId="{925A9595-7AAE-A244-A126-02D010F5E16C}" type="presOf" srcId="{DE1AF4AA-EFE2-F44E-89D0-1E339D485C97}" destId="{873B9229-53FA-754C-9CE7-A740435FEE17}" srcOrd="0" destOrd="0" presId="urn:microsoft.com/office/officeart/2005/8/layout/hierarchy3"/>
    <dgm:cxn modelId="{976D3737-8124-4F4D-814C-005E6160B3DD}" type="presOf" srcId="{D0F8C4BC-E86B-D54D-AEE6-BC323E51CF0A}" destId="{537CDE8A-E0CB-D745-8BA4-7110B2C7862E}" srcOrd="0" destOrd="0" presId="urn:microsoft.com/office/officeart/2005/8/layout/hierarchy3"/>
    <dgm:cxn modelId="{B814E5CE-98BF-F041-8F5B-974C9F4942CA}" srcId="{D0F8C4BC-E86B-D54D-AEE6-BC323E51CF0A}" destId="{6A10691A-3789-DB48-AB51-46869B37494D}" srcOrd="1" destOrd="0" parTransId="{461CB111-6389-6F41-A51B-706896C79DE1}" sibTransId="{036971D9-EAD2-A144-B134-7B15D7D31D75}"/>
    <dgm:cxn modelId="{6F81DCA3-4D68-4243-86E3-BC9B438AB820}" type="presOf" srcId="{461CB111-6389-6F41-A51B-706896C79DE1}" destId="{3CC2FD13-A604-1E43-94B3-5E205F1EA78B}" srcOrd="0" destOrd="0" presId="urn:microsoft.com/office/officeart/2005/8/layout/hierarchy3"/>
    <dgm:cxn modelId="{93362216-3E3F-0F40-A3C6-CCB464D6A185}" type="presParOf" srcId="{2F7D773C-B764-6246-9157-6CAD5593D49B}" destId="{EA0A4FC4-ED86-784E-B358-029FC7D1383A}" srcOrd="0" destOrd="0" presId="urn:microsoft.com/office/officeart/2005/8/layout/hierarchy3"/>
    <dgm:cxn modelId="{22AB044D-906F-5A4A-B6A7-5BDF71A61225}" type="presParOf" srcId="{EA0A4FC4-ED86-784E-B358-029FC7D1383A}" destId="{258B68AA-3610-7349-A301-0DC481100F20}" srcOrd="0" destOrd="0" presId="urn:microsoft.com/office/officeart/2005/8/layout/hierarchy3"/>
    <dgm:cxn modelId="{D6730359-F3A6-2345-BA6B-64B9E65ECBDF}" type="presParOf" srcId="{258B68AA-3610-7349-A301-0DC481100F20}" destId="{537CDE8A-E0CB-D745-8BA4-7110B2C7862E}" srcOrd="0" destOrd="0" presId="urn:microsoft.com/office/officeart/2005/8/layout/hierarchy3"/>
    <dgm:cxn modelId="{2268341D-2416-0248-A615-32DF0D78345A}" type="presParOf" srcId="{258B68AA-3610-7349-A301-0DC481100F20}" destId="{03B45663-CC93-714F-88BA-ACD7F523962D}" srcOrd="1" destOrd="0" presId="urn:microsoft.com/office/officeart/2005/8/layout/hierarchy3"/>
    <dgm:cxn modelId="{6F24AA25-E986-8F48-A1FC-BD17207E8492}" type="presParOf" srcId="{EA0A4FC4-ED86-784E-B358-029FC7D1383A}" destId="{32B966FD-EDD1-0944-B043-53863292613C}" srcOrd="1" destOrd="0" presId="urn:microsoft.com/office/officeart/2005/8/layout/hierarchy3"/>
    <dgm:cxn modelId="{6359D193-4BD8-6C4D-92BF-A0B945F79174}" type="presParOf" srcId="{32B966FD-EDD1-0944-B043-53863292613C}" destId="{3ED2D2AF-4A1B-D34F-BAC7-AC7C20781952}" srcOrd="0" destOrd="0" presId="urn:microsoft.com/office/officeart/2005/8/layout/hierarchy3"/>
    <dgm:cxn modelId="{4FB46105-4861-AF45-9667-493F1ACDDC0C}" type="presParOf" srcId="{32B966FD-EDD1-0944-B043-53863292613C}" destId="{873B9229-53FA-754C-9CE7-A740435FEE17}" srcOrd="1" destOrd="0" presId="urn:microsoft.com/office/officeart/2005/8/layout/hierarchy3"/>
    <dgm:cxn modelId="{B81FC95A-917C-D043-8C01-F41AE2356AF7}" type="presParOf" srcId="{32B966FD-EDD1-0944-B043-53863292613C}" destId="{3CC2FD13-A604-1E43-94B3-5E205F1EA78B}" srcOrd="2" destOrd="0" presId="urn:microsoft.com/office/officeart/2005/8/layout/hierarchy3"/>
    <dgm:cxn modelId="{8ED49EFA-B1D9-BD48-AA88-27E8C57A7C93}" type="presParOf" srcId="{32B966FD-EDD1-0944-B043-53863292613C}" destId="{6CBF1D34-3EE4-FD4B-AE78-8A300BDB6E0C}" srcOrd="3" destOrd="0" presId="urn:microsoft.com/office/officeart/2005/8/layout/hierarchy3"/>
    <dgm:cxn modelId="{15880B38-E47D-7D4D-A39D-2FC9F58D154A}" type="presParOf" srcId="{32B966FD-EDD1-0944-B043-53863292613C}" destId="{6E32E66B-4AEE-AE40-A449-099B38B5C8D6}" srcOrd="4" destOrd="0" presId="urn:microsoft.com/office/officeart/2005/8/layout/hierarchy3"/>
    <dgm:cxn modelId="{B1289D08-2B12-2F4B-9ECD-BB3F9A70C43B}" type="presParOf" srcId="{32B966FD-EDD1-0944-B043-53863292613C}" destId="{5BD73DBC-F435-7F4F-8319-AFA8E6AD743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F2EE5A-FC51-454D-88C7-6D12BE6E6A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CL"/>
        </a:p>
      </dgm:t>
    </dgm:pt>
    <dgm:pt modelId="{39BDB790-3F75-450F-90F8-050C55E1513D}">
      <dgm:prSet phldrT="[Texto]" custT="1"/>
      <dgm:spPr/>
      <dgm:t>
        <a:bodyPr/>
        <a:lstStyle/>
        <a:p>
          <a:r>
            <a:rPr lang="es-CL" sz="1600">
              <a:latin typeface="Calibri" panose="020F0502020204030204" pitchFamily="34" charset="0"/>
              <a:cs typeface="Calibri" panose="020F0502020204030204" pitchFamily="34" charset="0"/>
            </a:rPr>
            <a:t>Registrar Datos de la Habitación</a:t>
          </a:r>
        </a:p>
      </dgm:t>
    </dgm:pt>
    <dgm:pt modelId="{A112C356-58CD-4652-B902-CF506C7FE88F}" type="parTrans" cxnId="{7FC35D17-1BFC-4843-82DA-A793FE3901BE}">
      <dgm:prSet/>
      <dgm:spPr/>
      <dgm:t>
        <a:bodyPr/>
        <a:lstStyle/>
        <a:p>
          <a:endParaRPr lang="es-CL" sz="1600">
            <a:latin typeface="Calibri" panose="020F0502020204030204" pitchFamily="34" charset="0"/>
            <a:cs typeface="Calibri" panose="020F0502020204030204" pitchFamily="34" charset="0"/>
          </a:endParaRPr>
        </a:p>
      </dgm:t>
    </dgm:pt>
    <dgm:pt modelId="{32E6E4E6-2210-4114-B73D-7E5505A35413}" type="sibTrans" cxnId="{7FC35D17-1BFC-4843-82DA-A793FE3901BE}">
      <dgm:prSet/>
      <dgm:spPr/>
      <dgm:t>
        <a:bodyPr/>
        <a:lstStyle/>
        <a:p>
          <a:endParaRPr lang="es-CL" sz="1600">
            <a:latin typeface="Calibri" panose="020F0502020204030204" pitchFamily="34" charset="0"/>
            <a:cs typeface="Calibri" panose="020F0502020204030204" pitchFamily="34" charset="0"/>
          </a:endParaRPr>
        </a:p>
      </dgm:t>
    </dgm:pt>
    <dgm:pt modelId="{E37C763B-EA83-4095-A5EF-4B6E51E233E8}">
      <dgm:prSet custT="1"/>
      <dgm:spPr/>
      <dgm:t>
        <a:bodyPr/>
        <a:lstStyle/>
        <a:p>
          <a:r>
            <a:rPr lang="es-CL" sz="1600">
              <a:latin typeface="Calibri" panose="020F0502020204030204" pitchFamily="34" charset="0"/>
              <a:cs typeface="Calibri" panose="020F0502020204030204" pitchFamily="34" charset="0"/>
            </a:rPr>
            <a:t>Ver disponibilidad de habitaciones y Equipamiento</a:t>
          </a:r>
          <a:endParaRPr lang="es-MX" sz="1600" dirty="0">
            <a:latin typeface="Calibri" panose="020F0502020204030204" pitchFamily="34" charset="0"/>
            <a:cs typeface="Calibri" panose="020F0502020204030204" pitchFamily="34" charset="0"/>
          </a:endParaRPr>
        </a:p>
      </dgm:t>
    </dgm:pt>
    <dgm:pt modelId="{7E317511-8C2C-4E8D-918D-AD3ED8CB3216}" type="parTrans" cxnId="{8D26891A-F929-47B2-8CF9-143381F5DAD0}">
      <dgm:prSet/>
      <dgm:spPr/>
      <dgm:t>
        <a:bodyPr/>
        <a:lstStyle/>
        <a:p>
          <a:endParaRPr lang="es-CL" sz="1600">
            <a:latin typeface="Calibri" panose="020F0502020204030204" pitchFamily="34" charset="0"/>
            <a:cs typeface="Calibri" panose="020F0502020204030204" pitchFamily="34" charset="0"/>
          </a:endParaRPr>
        </a:p>
      </dgm:t>
    </dgm:pt>
    <dgm:pt modelId="{1460623C-1A4C-46BC-96ED-00BBE540D1C4}" type="sibTrans" cxnId="{8D26891A-F929-47B2-8CF9-143381F5DAD0}">
      <dgm:prSet/>
      <dgm:spPr/>
      <dgm:t>
        <a:bodyPr/>
        <a:lstStyle/>
        <a:p>
          <a:endParaRPr lang="es-CL" sz="1600">
            <a:latin typeface="Calibri" panose="020F0502020204030204" pitchFamily="34" charset="0"/>
            <a:cs typeface="Calibri" panose="020F0502020204030204" pitchFamily="34" charset="0"/>
          </a:endParaRPr>
        </a:p>
      </dgm:t>
    </dgm:pt>
    <dgm:pt modelId="{0CA782BE-4B0B-4677-A62C-BF8C93696D91}">
      <dgm:prSet custT="1"/>
      <dgm:spPr/>
      <dgm:t>
        <a:bodyPr/>
        <a:lstStyle/>
        <a:p>
          <a:r>
            <a:rPr lang="es-CL" sz="1600" dirty="0">
              <a:latin typeface="Calibri" panose="020F0502020204030204" pitchFamily="34" charset="0"/>
              <a:cs typeface="Calibri" panose="020F0502020204030204" pitchFamily="34" charset="0"/>
            </a:rPr>
            <a:t>Registrar hospedaje con habitación ocupada, fecha, hora de llegada y salida</a:t>
          </a:r>
          <a:endParaRPr lang="es-MX" sz="1600" dirty="0">
            <a:latin typeface="Calibri" panose="020F0502020204030204" pitchFamily="34" charset="0"/>
            <a:cs typeface="Calibri" panose="020F0502020204030204" pitchFamily="34" charset="0"/>
          </a:endParaRPr>
        </a:p>
      </dgm:t>
    </dgm:pt>
    <dgm:pt modelId="{377DAD09-93AD-4016-9BB8-5A4F218A51FD}" type="parTrans" cxnId="{A0017B5F-F1EF-4686-87B6-28AE5B0F78D2}">
      <dgm:prSet/>
      <dgm:spPr/>
      <dgm:t>
        <a:bodyPr/>
        <a:lstStyle/>
        <a:p>
          <a:endParaRPr lang="es-CL" sz="1600">
            <a:latin typeface="Calibri" panose="020F0502020204030204" pitchFamily="34" charset="0"/>
            <a:cs typeface="Calibri" panose="020F0502020204030204" pitchFamily="34" charset="0"/>
          </a:endParaRPr>
        </a:p>
      </dgm:t>
    </dgm:pt>
    <dgm:pt modelId="{725049CB-980B-4403-9C86-E79FFE5FE8D3}" type="sibTrans" cxnId="{A0017B5F-F1EF-4686-87B6-28AE5B0F78D2}">
      <dgm:prSet/>
      <dgm:spPr/>
      <dgm:t>
        <a:bodyPr/>
        <a:lstStyle/>
        <a:p>
          <a:endParaRPr lang="es-CL" sz="1600">
            <a:latin typeface="Calibri" panose="020F0502020204030204" pitchFamily="34" charset="0"/>
            <a:cs typeface="Calibri" panose="020F0502020204030204" pitchFamily="34" charset="0"/>
          </a:endParaRPr>
        </a:p>
      </dgm:t>
    </dgm:pt>
    <dgm:pt modelId="{BE221C13-4275-4EE1-A0A4-D8B7C4D69D5D}">
      <dgm:prSet custT="1"/>
      <dgm:spPr/>
      <dgm:t>
        <a:bodyPr/>
        <a:lstStyle/>
        <a:p>
          <a:r>
            <a:rPr lang="es-CL" sz="1600" dirty="0">
              <a:latin typeface="Calibri" panose="020F0502020204030204" pitchFamily="34" charset="0"/>
              <a:cs typeface="Calibri" panose="020F0502020204030204" pitchFamily="34" charset="0"/>
            </a:rPr>
            <a:t>Cada Usuario debe iniciar sesión antes de interactuar en el sistema </a:t>
          </a:r>
          <a:endParaRPr lang="es-MX" sz="1600" dirty="0">
            <a:latin typeface="Calibri" panose="020F0502020204030204" pitchFamily="34" charset="0"/>
            <a:cs typeface="Calibri" panose="020F0502020204030204" pitchFamily="34" charset="0"/>
          </a:endParaRPr>
        </a:p>
      </dgm:t>
    </dgm:pt>
    <dgm:pt modelId="{F248C485-9695-462E-A853-733B3BE70C2D}" type="parTrans" cxnId="{11655DE3-8446-46E9-AF88-AB359B51E125}">
      <dgm:prSet/>
      <dgm:spPr/>
      <dgm:t>
        <a:bodyPr/>
        <a:lstStyle/>
        <a:p>
          <a:endParaRPr lang="es-CL" sz="1600">
            <a:latin typeface="Calibri" panose="020F0502020204030204" pitchFamily="34" charset="0"/>
            <a:cs typeface="Calibri" panose="020F0502020204030204" pitchFamily="34" charset="0"/>
          </a:endParaRPr>
        </a:p>
      </dgm:t>
    </dgm:pt>
    <dgm:pt modelId="{24BCE944-7360-476D-8CBC-70F67B561E3F}" type="sibTrans" cxnId="{11655DE3-8446-46E9-AF88-AB359B51E125}">
      <dgm:prSet/>
      <dgm:spPr/>
      <dgm:t>
        <a:bodyPr/>
        <a:lstStyle/>
        <a:p>
          <a:endParaRPr lang="es-CL" sz="1600">
            <a:latin typeface="Calibri" panose="020F0502020204030204" pitchFamily="34" charset="0"/>
            <a:cs typeface="Calibri" panose="020F0502020204030204" pitchFamily="34" charset="0"/>
          </a:endParaRPr>
        </a:p>
      </dgm:t>
    </dgm:pt>
    <dgm:pt modelId="{FA3E8AF7-91A4-4AE0-BE21-EC8235DEEBC1}">
      <dgm:prSet custT="1"/>
      <dgm:spPr/>
      <dgm:t>
        <a:bodyPr/>
        <a:lstStyle/>
        <a:p>
          <a:r>
            <a:rPr lang="es-CL" sz="1600">
              <a:latin typeface="Calibri" panose="020F0502020204030204" pitchFamily="34" charset="0"/>
              <a:cs typeface="Calibri" panose="020F0502020204030204" pitchFamily="34" charset="0"/>
            </a:rPr>
            <a:t>Registrar clientes</a:t>
          </a:r>
          <a:endParaRPr lang="es-MX" sz="1600" dirty="0">
            <a:latin typeface="Calibri" panose="020F0502020204030204" pitchFamily="34" charset="0"/>
            <a:cs typeface="Calibri" panose="020F0502020204030204" pitchFamily="34" charset="0"/>
          </a:endParaRPr>
        </a:p>
      </dgm:t>
    </dgm:pt>
    <dgm:pt modelId="{C84FF972-CA39-4FDD-86E8-C929259CBCDC}" type="parTrans" cxnId="{654714A0-6EBD-4D1E-8E8E-EFC07DDE65A6}">
      <dgm:prSet/>
      <dgm:spPr/>
      <dgm:t>
        <a:bodyPr/>
        <a:lstStyle/>
        <a:p>
          <a:endParaRPr lang="es-CL" sz="1600">
            <a:latin typeface="Calibri" panose="020F0502020204030204" pitchFamily="34" charset="0"/>
            <a:cs typeface="Calibri" panose="020F0502020204030204" pitchFamily="34" charset="0"/>
          </a:endParaRPr>
        </a:p>
      </dgm:t>
    </dgm:pt>
    <dgm:pt modelId="{A9907B9F-9ABD-40F7-92C2-B6E3426581F9}" type="sibTrans" cxnId="{654714A0-6EBD-4D1E-8E8E-EFC07DDE65A6}">
      <dgm:prSet/>
      <dgm:spPr/>
      <dgm:t>
        <a:bodyPr/>
        <a:lstStyle/>
        <a:p>
          <a:endParaRPr lang="es-CL" sz="1600">
            <a:latin typeface="Calibri" panose="020F0502020204030204" pitchFamily="34" charset="0"/>
            <a:cs typeface="Calibri" panose="020F0502020204030204" pitchFamily="34" charset="0"/>
          </a:endParaRPr>
        </a:p>
      </dgm:t>
    </dgm:pt>
    <dgm:pt modelId="{1A0752F5-89D5-4743-A424-9DB695DD2B8D}">
      <dgm:prSet custT="1"/>
      <dgm:spPr/>
      <dgm:t>
        <a:bodyPr/>
        <a:lstStyle/>
        <a:p>
          <a:r>
            <a:rPr lang="es-CL" sz="1600">
              <a:latin typeface="Calibri" panose="020F0502020204030204" pitchFamily="34" charset="0"/>
              <a:cs typeface="Calibri" panose="020F0502020204030204" pitchFamily="34" charset="0"/>
            </a:rPr>
            <a:t>Registrar Usuarios</a:t>
          </a:r>
          <a:endParaRPr lang="es-MX" sz="1600" dirty="0">
            <a:latin typeface="Calibri" panose="020F0502020204030204" pitchFamily="34" charset="0"/>
            <a:cs typeface="Calibri" panose="020F0502020204030204" pitchFamily="34" charset="0"/>
          </a:endParaRPr>
        </a:p>
      </dgm:t>
    </dgm:pt>
    <dgm:pt modelId="{6802532C-D52D-4E8B-8255-7B9895DB2B92}" type="parTrans" cxnId="{52597B5B-76B9-4076-8DE8-C92D6EBFA560}">
      <dgm:prSet/>
      <dgm:spPr/>
      <dgm:t>
        <a:bodyPr/>
        <a:lstStyle/>
        <a:p>
          <a:endParaRPr lang="es-CL" sz="1600">
            <a:latin typeface="Calibri" panose="020F0502020204030204" pitchFamily="34" charset="0"/>
            <a:cs typeface="Calibri" panose="020F0502020204030204" pitchFamily="34" charset="0"/>
          </a:endParaRPr>
        </a:p>
      </dgm:t>
    </dgm:pt>
    <dgm:pt modelId="{29FF2420-31DA-4F44-BD1A-5352D16B3499}" type="sibTrans" cxnId="{52597B5B-76B9-4076-8DE8-C92D6EBFA560}">
      <dgm:prSet/>
      <dgm:spPr/>
      <dgm:t>
        <a:bodyPr/>
        <a:lstStyle/>
        <a:p>
          <a:endParaRPr lang="es-CL" sz="1600">
            <a:latin typeface="Calibri" panose="020F0502020204030204" pitchFamily="34" charset="0"/>
            <a:cs typeface="Calibri" panose="020F0502020204030204" pitchFamily="34" charset="0"/>
          </a:endParaRPr>
        </a:p>
      </dgm:t>
    </dgm:pt>
    <dgm:pt modelId="{6E9B5984-267F-4392-B9BE-B8C4724DC787}">
      <dgm:prSet custT="1"/>
      <dgm:spPr/>
      <dgm:t>
        <a:bodyPr/>
        <a:lstStyle/>
        <a:p>
          <a:r>
            <a:rPr lang="es-CL" sz="1600">
              <a:latin typeface="Calibri" panose="020F0502020204030204" pitchFamily="34" charset="0"/>
              <a:cs typeface="Calibri" panose="020F0502020204030204" pitchFamily="34" charset="0"/>
            </a:rPr>
            <a:t>Registrar Empleados</a:t>
          </a:r>
          <a:endParaRPr lang="es-MX" sz="1600" dirty="0">
            <a:latin typeface="Calibri" panose="020F0502020204030204" pitchFamily="34" charset="0"/>
            <a:cs typeface="Calibri" panose="020F0502020204030204" pitchFamily="34" charset="0"/>
          </a:endParaRPr>
        </a:p>
      </dgm:t>
    </dgm:pt>
    <dgm:pt modelId="{AB37C80C-1A4D-42F3-A02A-F316ABEF14A2}" type="parTrans" cxnId="{4D64EFA4-68FA-4E63-9923-536C08CCF7A9}">
      <dgm:prSet/>
      <dgm:spPr/>
      <dgm:t>
        <a:bodyPr/>
        <a:lstStyle/>
        <a:p>
          <a:endParaRPr lang="es-CL" sz="1600">
            <a:latin typeface="Calibri" panose="020F0502020204030204" pitchFamily="34" charset="0"/>
            <a:cs typeface="Calibri" panose="020F0502020204030204" pitchFamily="34" charset="0"/>
          </a:endParaRPr>
        </a:p>
      </dgm:t>
    </dgm:pt>
    <dgm:pt modelId="{B7FAA5B4-84A9-4FE7-806D-481AE02ED8E2}" type="sibTrans" cxnId="{4D64EFA4-68FA-4E63-9923-536C08CCF7A9}">
      <dgm:prSet/>
      <dgm:spPr/>
      <dgm:t>
        <a:bodyPr/>
        <a:lstStyle/>
        <a:p>
          <a:endParaRPr lang="es-CL" sz="1600">
            <a:latin typeface="Calibri" panose="020F0502020204030204" pitchFamily="34" charset="0"/>
            <a:cs typeface="Calibri" panose="020F0502020204030204" pitchFamily="34" charset="0"/>
          </a:endParaRPr>
        </a:p>
      </dgm:t>
    </dgm:pt>
    <dgm:pt modelId="{EFD444D2-0BCF-4F37-A3D6-DF1583EBAFD6}" type="pres">
      <dgm:prSet presAssocID="{E8F2EE5A-FC51-454D-88C7-6D12BE6E6A32}" presName="Name0" presStyleCnt="0">
        <dgm:presLayoutVars>
          <dgm:chMax val="7"/>
          <dgm:chPref val="7"/>
          <dgm:dir/>
        </dgm:presLayoutVars>
      </dgm:prSet>
      <dgm:spPr/>
      <dgm:t>
        <a:bodyPr/>
        <a:lstStyle/>
        <a:p>
          <a:endParaRPr lang="es-CL"/>
        </a:p>
      </dgm:t>
    </dgm:pt>
    <dgm:pt modelId="{5595DFA6-B0A5-4145-BA23-E50BFD2DF64A}" type="pres">
      <dgm:prSet presAssocID="{E8F2EE5A-FC51-454D-88C7-6D12BE6E6A32}" presName="Name1" presStyleCnt="0"/>
      <dgm:spPr/>
    </dgm:pt>
    <dgm:pt modelId="{7922CDD2-F8B0-453F-8FE2-F272671D3048}" type="pres">
      <dgm:prSet presAssocID="{E8F2EE5A-FC51-454D-88C7-6D12BE6E6A32}" presName="cycle" presStyleCnt="0"/>
      <dgm:spPr/>
    </dgm:pt>
    <dgm:pt modelId="{5FAADADD-4DAE-48CA-BBD3-CF790AD9A408}" type="pres">
      <dgm:prSet presAssocID="{E8F2EE5A-FC51-454D-88C7-6D12BE6E6A32}" presName="srcNode" presStyleLbl="node1" presStyleIdx="0" presStyleCnt="7"/>
      <dgm:spPr/>
    </dgm:pt>
    <dgm:pt modelId="{74E9F303-A069-42FA-8F12-384493A1AE62}" type="pres">
      <dgm:prSet presAssocID="{E8F2EE5A-FC51-454D-88C7-6D12BE6E6A32}" presName="conn" presStyleLbl="parChTrans1D2" presStyleIdx="0" presStyleCnt="1"/>
      <dgm:spPr/>
      <dgm:t>
        <a:bodyPr/>
        <a:lstStyle/>
        <a:p>
          <a:endParaRPr lang="es-CL"/>
        </a:p>
      </dgm:t>
    </dgm:pt>
    <dgm:pt modelId="{C06B5FB3-4FF5-4C79-BB1A-39D582D6CA6D}" type="pres">
      <dgm:prSet presAssocID="{E8F2EE5A-FC51-454D-88C7-6D12BE6E6A32}" presName="extraNode" presStyleLbl="node1" presStyleIdx="0" presStyleCnt="7"/>
      <dgm:spPr/>
    </dgm:pt>
    <dgm:pt modelId="{F462CDC4-FABF-47D0-8957-49C541B57508}" type="pres">
      <dgm:prSet presAssocID="{E8F2EE5A-FC51-454D-88C7-6D12BE6E6A32}" presName="dstNode" presStyleLbl="node1" presStyleIdx="0" presStyleCnt="7"/>
      <dgm:spPr/>
    </dgm:pt>
    <dgm:pt modelId="{CB1DB799-35FE-48AB-9CDD-8C16F7B1D42D}" type="pres">
      <dgm:prSet presAssocID="{39BDB790-3F75-450F-90F8-050C55E1513D}" presName="text_1" presStyleLbl="node1" presStyleIdx="0" presStyleCnt="7">
        <dgm:presLayoutVars>
          <dgm:bulletEnabled val="1"/>
        </dgm:presLayoutVars>
      </dgm:prSet>
      <dgm:spPr>
        <a:prstGeom prst="roundRect">
          <a:avLst/>
        </a:prstGeom>
      </dgm:spPr>
      <dgm:t>
        <a:bodyPr/>
        <a:lstStyle/>
        <a:p>
          <a:endParaRPr lang="es-CL"/>
        </a:p>
      </dgm:t>
    </dgm:pt>
    <dgm:pt modelId="{CADCC9A0-9D15-434B-868B-EBA82103A7CB}" type="pres">
      <dgm:prSet presAssocID="{39BDB790-3F75-450F-90F8-050C55E1513D}" presName="accent_1" presStyleCnt="0"/>
      <dgm:spPr/>
    </dgm:pt>
    <dgm:pt modelId="{50F318A8-9144-410A-B3B1-819F45F419F4}" type="pres">
      <dgm:prSet presAssocID="{39BDB790-3F75-450F-90F8-050C55E1513D}" presName="accentRepeatNode" presStyleLbl="solidFgAcc1" presStyleIdx="0" presStyleCnt="7"/>
      <dgm:spPr/>
    </dgm:pt>
    <dgm:pt modelId="{B63D8993-0AE6-4DCD-83FD-4402288D9E76}" type="pres">
      <dgm:prSet presAssocID="{E37C763B-EA83-4095-A5EF-4B6E51E233E8}" presName="text_2" presStyleLbl="node1" presStyleIdx="1" presStyleCnt="7">
        <dgm:presLayoutVars>
          <dgm:bulletEnabled val="1"/>
        </dgm:presLayoutVars>
      </dgm:prSet>
      <dgm:spPr>
        <a:prstGeom prst="roundRect">
          <a:avLst/>
        </a:prstGeom>
      </dgm:spPr>
      <dgm:t>
        <a:bodyPr/>
        <a:lstStyle/>
        <a:p>
          <a:endParaRPr lang="es-CL"/>
        </a:p>
      </dgm:t>
    </dgm:pt>
    <dgm:pt modelId="{B4C86A7E-8F77-4640-B766-2FBE5AB7764C}" type="pres">
      <dgm:prSet presAssocID="{E37C763B-EA83-4095-A5EF-4B6E51E233E8}" presName="accent_2" presStyleCnt="0"/>
      <dgm:spPr/>
    </dgm:pt>
    <dgm:pt modelId="{F6C9BC0F-AE60-41BF-AD80-4D661F45A513}" type="pres">
      <dgm:prSet presAssocID="{E37C763B-EA83-4095-A5EF-4B6E51E233E8}" presName="accentRepeatNode" presStyleLbl="solidFgAcc1" presStyleIdx="1" presStyleCnt="7"/>
      <dgm:spPr/>
    </dgm:pt>
    <dgm:pt modelId="{8451898C-DF68-4153-B6A2-AF4594E25D1B}" type="pres">
      <dgm:prSet presAssocID="{0CA782BE-4B0B-4677-A62C-BF8C93696D91}" presName="text_3" presStyleLbl="node1" presStyleIdx="2" presStyleCnt="7">
        <dgm:presLayoutVars>
          <dgm:bulletEnabled val="1"/>
        </dgm:presLayoutVars>
      </dgm:prSet>
      <dgm:spPr>
        <a:prstGeom prst="roundRect">
          <a:avLst/>
        </a:prstGeom>
      </dgm:spPr>
      <dgm:t>
        <a:bodyPr/>
        <a:lstStyle/>
        <a:p>
          <a:endParaRPr lang="es-CL"/>
        </a:p>
      </dgm:t>
    </dgm:pt>
    <dgm:pt modelId="{5C23F6D8-0A33-4E26-9B2B-1963253CF8A7}" type="pres">
      <dgm:prSet presAssocID="{0CA782BE-4B0B-4677-A62C-BF8C93696D91}" presName="accent_3" presStyleCnt="0"/>
      <dgm:spPr/>
    </dgm:pt>
    <dgm:pt modelId="{BB0D6312-6269-4BF2-881E-241C4F33AF0B}" type="pres">
      <dgm:prSet presAssocID="{0CA782BE-4B0B-4677-A62C-BF8C93696D91}" presName="accentRepeatNode" presStyleLbl="solidFgAcc1" presStyleIdx="2" presStyleCnt="7"/>
      <dgm:spPr/>
    </dgm:pt>
    <dgm:pt modelId="{B5066A09-7F29-41CD-AA62-277D8A651968}" type="pres">
      <dgm:prSet presAssocID="{BE221C13-4275-4EE1-A0A4-D8B7C4D69D5D}" presName="text_4" presStyleLbl="node1" presStyleIdx="3" presStyleCnt="7">
        <dgm:presLayoutVars>
          <dgm:bulletEnabled val="1"/>
        </dgm:presLayoutVars>
      </dgm:prSet>
      <dgm:spPr>
        <a:prstGeom prst="roundRect">
          <a:avLst/>
        </a:prstGeom>
      </dgm:spPr>
      <dgm:t>
        <a:bodyPr/>
        <a:lstStyle/>
        <a:p>
          <a:endParaRPr lang="es-CL"/>
        </a:p>
      </dgm:t>
    </dgm:pt>
    <dgm:pt modelId="{B06D37BE-F220-41B2-99C9-BC3DD11C97D1}" type="pres">
      <dgm:prSet presAssocID="{BE221C13-4275-4EE1-A0A4-D8B7C4D69D5D}" presName="accent_4" presStyleCnt="0"/>
      <dgm:spPr/>
    </dgm:pt>
    <dgm:pt modelId="{3DCF889F-2A6C-426A-9C43-DEBF7FE7B406}" type="pres">
      <dgm:prSet presAssocID="{BE221C13-4275-4EE1-A0A4-D8B7C4D69D5D}" presName="accentRepeatNode" presStyleLbl="solidFgAcc1" presStyleIdx="3" presStyleCnt="7"/>
      <dgm:spPr/>
    </dgm:pt>
    <dgm:pt modelId="{C5698E6D-33F5-4E7E-B5EE-CCB3CC0392EF}" type="pres">
      <dgm:prSet presAssocID="{FA3E8AF7-91A4-4AE0-BE21-EC8235DEEBC1}" presName="text_5" presStyleLbl="node1" presStyleIdx="4" presStyleCnt="7">
        <dgm:presLayoutVars>
          <dgm:bulletEnabled val="1"/>
        </dgm:presLayoutVars>
      </dgm:prSet>
      <dgm:spPr>
        <a:prstGeom prst="roundRect">
          <a:avLst/>
        </a:prstGeom>
      </dgm:spPr>
      <dgm:t>
        <a:bodyPr/>
        <a:lstStyle/>
        <a:p>
          <a:endParaRPr lang="es-CL"/>
        </a:p>
      </dgm:t>
    </dgm:pt>
    <dgm:pt modelId="{B45929FF-A243-4D12-81C1-1F78B864AA3D}" type="pres">
      <dgm:prSet presAssocID="{FA3E8AF7-91A4-4AE0-BE21-EC8235DEEBC1}" presName="accent_5" presStyleCnt="0"/>
      <dgm:spPr/>
    </dgm:pt>
    <dgm:pt modelId="{0F0754B5-E208-4936-B547-B997BFAB8273}" type="pres">
      <dgm:prSet presAssocID="{FA3E8AF7-91A4-4AE0-BE21-EC8235DEEBC1}" presName="accentRepeatNode" presStyleLbl="solidFgAcc1" presStyleIdx="4" presStyleCnt="7"/>
      <dgm:spPr/>
    </dgm:pt>
    <dgm:pt modelId="{5A18CF91-E3C7-4FD3-B43B-1734ADBCFC5E}" type="pres">
      <dgm:prSet presAssocID="{1A0752F5-89D5-4743-A424-9DB695DD2B8D}" presName="text_6" presStyleLbl="node1" presStyleIdx="5" presStyleCnt="7">
        <dgm:presLayoutVars>
          <dgm:bulletEnabled val="1"/>
        </dgm:presLayoutVars>
      </dgm:prSet>
      <dgm:spPr>
        <a:prstGeom prst="roundRect">
          <a:avLst/>
        </a:prstGeom>
      </dgm:spPr>
      <dgm:t>
        <a:bodyPr/>
        <a:lstStyle/>
        <a:p>
          <a:endParaRPr lang="es-CL"/>
        </a:p>
      </dgm:t>
    </dgm:pt>
    <dgm:pt modelId="{8FD55257-0898-4AF5-BCCE-23348794CD9E}" type="pres">
      <dgm:prSet presAssocID="{1A0752F5-89D5-4743-A424-9DB695DD2B8D}" presName="accent_6" presStyleCnt="0"/>
      <dgm:spPr/>
    </dgm:pt>
    <dgm:pt modelId="{94CF14DF-04B6-492D-AA2E-251387C68FE1}" type="pres">
      <dgm:prSet presAssocID="{1A0752F5-89D5-4743-A424-9DB695DD2B8D}" presName="accentRepeatNode" presStyleLbl="solidFgAcc1" presStyleIdx="5" presStyleCnt="7"/>
      <dgm:spPr/>
    </dgm:pt>
    <dgm:pt modelId="{2BF36DC0-C3F1-4AAC-9219-E17577FA0FD5}" type="pres">
      <dgm:prSet presAssocID="{6E9B5984-267F-4392-B9BE-B8C4724DC787}" presName="text_7" presStyleLbl="node1" presStyleIdx="6" presStyleCnt="7">
        <dgm:presLayoutVars>
          <dgm:bulletEnabled val="1"/>
        </dgm:presLayoutVars>
      </dgm:prSet>
      <dgm:spPr>
        <a:prstGeom prst="roundRect">
          <a:avLst/>
        </a:prstGeom>
      </dgm:spPr>
      <dgm:t>
        <a:bodyPr/>
        <a:lstStyle/>
        <a:p>
          <a:endParaRPr lang="es-CL"/>
        </a:p>
      </dgm:t>
    </dgm:pt>
    <dgm:pt modelId="{A6D1483B-694F-4E48-9114-650843AC7467}" type="pres">
      <dgm:prSet presAssocID="{6E9B5984-267F-4392-B9BE-B8C4724DC787}" presName="accent_7" presStyleCnt="0"/>
      <dgm:spPr/>
    </dgm:pt>
    <dgm:pt modelId="{10BB05FD-81BA-430C-99BC-55FA3D747AF5}" type="pres">
      <dgm:prSet presAssocID="{6E9B5984-267F-4392-B9BE-B8C4724DC787}" presName="accentRepeatNode" presStyleLbl="solidFgAcc1" presStyleIdx="6" presStyleCnt="7"/>
      <dgm:spPr/>
    </dgm:pt>
  </dgm:ptLst>
  <dgm:cxnLst>
    <dgm:cxn modelId="{259B752B-D30D-4C60-A340-7B1F30ACC780}" type="presOf" srcId="{1A0752F5-89D5-4743-A424-9DB695DD2B8D}" destId="{5A18CF91-E3C7-4FD3-B43B-1734ADBCFC5E}" srcOrd="0" destOrd="0" presId="urn:microsoft.com/office/officeart/2008/layout/VerticalCurvedList"/>
    <dgm:cxn modelId="{B56B7F23-3E33-4ABB-97F1-5C443FA3E20D}" type="presOf" srcId="{E37C763B-EA83-4095-A5EF-4B6E51E233E8}" destId="{B63D8993-0AE6-4DCD-83FD-4402288D9E76}" srcOrd="0" destOrd="0" presId="urn:microsoft.com/office/officeart/2008/layout/VerticalCurvedList"/>
    <dgm:cxn modelId="{11655DE3-8446-46E9-AF88-AB359B51E125}" srcId="{E8F2EE5A-FC51-454D-88C7-6D12BE6E6A32}" destId="{BE221C13-4275-4EE1-A0A4-D8B7C4D69D5D}" srcOrd="3" destOrd="0" parTransId="{F248C485-9695-462E-A853-733B3BE70C2D}" sibTransId="{24BCE944-7360-476D-8CBC-70F67B561E3F}"/>
    <dgm:cxn modelId="{F8087E6C-725F-4A2A-A458-DF5A84EE245E}" type="presOf" srcId="{BE221C13-4275-4EE1-A0A4-D8B7C4D69D5D}" destId="{B5066A09-7F29-41CD-AA62-277D8A651968}" srcOrd="0" destOrd="0" presId="urn:microsoft.com/office/officeart/2008/layout/VerticalCurvedList"/>
    <dgm:cxn modelId="{8DB46CD3-3C73-4551-A019-A2EF980C2118}" type="presOf" srcId="{E8F2EE5A-FC51-454D-88C7-6D12BE6E6A32}" destId="{EFD444D2-0BCF-4F37-A3D6-DF1583EBAFD6}" srcOrd="0" destOrd="0" presId="urn:microsoft.com/office/officeart/2008/layout/VerticalCurvedList"/>
    <dgm:cxn modelId="{52597B5B-76B9-4076-8DE8-C92D6EBFA560}" srcId="{E8F2EE5A-FC51-454D-88C7-6D12BE6E6A32}" destId="{1A0752F5-89D5-4743-A424-9DB695DD2B8D}" srcOrd="5" destOrd="0" parTransId="{6802532C-D52D-4E8B-8255-7B9895DB2B92}" sibTransId="{29FF2420-31DA-4F44-BD1A-5352D16B3499}"/>
    <dgm:cxn modelId="{6C2BE5DF-CF21-47DB-A159-B59BAA35ECF8}" type="presOf" srcId="{FA3E8AF7-91A4-4AE0-BE21-EC8235DEEBC1}" destId="{C5698E6D-33F5-4E7E-B5EE-CCB3CC0392EF}" srcOrd="0" destOrd="0" presId="urn:microsoft.com/office/officeart/2008/layout/VerticalCurvedList"/>
    <dgm:cxn modelId="{8D26891A-F929-47B2-8CF9-143381F5DAD0}" srcId="{E8F2EE5A-FC51-454D-88C7-6D12BE6E6A32}" destId="{E37C763B-EA83-4095-A5EF-4B6E51E233E8}" srcOrd="1" destOrd="0" parTransId="{7E317511-8C2C-4E8D-918D-AD3ED8CB3216}" sibTransId="{1460623C-1A4C-46BC-96ED-00BBE540D1C4}"/>
    <dgm:cxn modelId="{0AED78AB-E223-4193-9DBB-C6ADD7F11B9E}" type="presOf" srcId="{0CA782BE-4B0B-4677-A62C-BF8C93696D91}" destId="{8451898C-DF68-4153-B6A2-AF4594E25D1B}" srcOrd="0" destOrd="0" presId="urn:microsoft.com/office/officeart/2008/layout/VerticalCurvedList"/>
    <dgm:cxn modelId="{654714A0-6EBD-4D1E-8E8E-EFC07DDE65A6}" srcId="{E8F2EE5A-FC51-454D-88C7-6D12BE6E6A32}" destId="{FA3E8AF7-91A4-4AE0-BE21-EC8235DEEBC1}" srcOrd="4" destOrd="0" parTransId="{C84FF972-CA39-4FDD-86E8-C929259CBCDC}" sibTransId="{A9907B9F-9ABD-40F7-92C2-B6E3426581F9}"/>
    <dgm:cxn modelId="{4D64EFA4-68FA-4E63-9923-536C08CCF7A9}" srcId="{E8F2EE5A-FC51-454D-88C7-6D12BE6E6A32}" destId="{6E9B5984-267F-4392-B9BE-B8C4724DC787}" srcOrd="6" destOrd="0" parTransId="{AB37C80C-1A4D-42F3-A02A-F316ABEF14A2}" sibTransId="{B7FAA5B4-84A9-4FE7-806D-481AE02ED8E2}"/>
    <dgm:cxn modelId="{7FC35D17-1BFC-4843-82DA-A793FE3901BE}" srcId="{E8F2EE5A-FC51-454D-88C7-6D12BE6E6A32}" destId="{39BDB790-3F75-450F-90F8-050C55E1513D}" srcOrd="0" destOrd="0" parTransId="{A112C356-58CD-4652-B902-CF506C7FE88F}" sibTransId="{32E6E4E6-2210-4114-B73D-7E5505A35413}"/>
    <dgm:cxn modelId="{A0017B5F-F1EF-4686-87B6-28AE5B0F78D2}" srcId="{E8F2EE5A-FC51-454D-88C7-6D12BE6E6A32}" destId="{0CA782BE-4B0B-4677-A62C-BF8C93696D91}" srcOrd="2" destOrd="0" parTransId="{377DAD09-93AD-4016-9BB8-5A4F218A51FD}" sibTransId="{725049CB-980B-4403-9C86-E79FFE5FE8D3}"/>
    <dgm:cxn modelId="{2D02D078-9D47-4F6B-ABCF-63C16FBE72F0}" type="presOf" srcId="{39BDB790-3F75-450F-90F8-050C55E1513D}" destId="{CB1DB799-35FE-48AB-9CDD-8C16F7B1D42D}" srcOrd="0" destOrd="0" presId="urn:microsoft.com/office/officeart/2008/layout/VerticalCurvedList"/>
    <dgm:cxn modelId="{EE1C15C6-A4FE-4CE7-BAB0-13FC751675E4}" type="presOf" srcId="{6E9B5984-267F-4392-B9BE-B8C4724DC787}" destId="{2BF36DC0-C3F1-4AAC-9219-E17577FA0FD5}" srcOrd="0" destOrd="0" presId="urn:microsoft.com/office/officeart/2008/layout/VerticalCurvedList"/>
    <dgm:cxn modelId="{5CBCFB61-0A32-4949-A60B-3C287759122A}" type="presOf" srcId="{32E6E4E6-2210-4114-B73D-7E5505A35413}" destId="{74E9F303-A069-42FA-8F12-384493A1AE62}" srcOrd="0" destOrd="0" presId="urn:microsoft.com/office/officeart/2008/layout/VerticalCurvedList"/>
    <dgm:cxn modelId="{BDCB6BE6-AFFA-4550-84EC-015DE905269C}" type="presParOf" srcId="{EFD444D2-0BCF-4F37-A3D6-DF1583EBAFD6}" destId="{5595DFA6-B0A5-4145-BA23-E50BFD2DF64A}" srcOrd="0" destOrd="0" presId="urn:microsoft.com/office/officeart/2008/layout/VerticalCurvedList"/>
    <dgm:cxn modelId="{C88DCDC8-3FA0-4508-87C9-E95EF75F8BE6}" type="presParOf" srcId="{5595DFA6-B0A5-4145-BA23-E50BFD2DF64A}" destId="{7922CDD2-F8B0-453F-8FE2-F272671D3048}" srcOrd="0" destOrd="0" presId="urn:microsoft.com/office/officeart/2008/layout/VerticalCurvedList"/>
    <dgm:cxn modelId="{F8441FD6-7DC1-4950-BB45-E2358B0BAA4D}" type="presParOf" srcId="{7922CDD2-F8B0-453F-8FE2-F272671D3048}" destId="{5FAADADD-4DAE-48CA-BBD3-CF790AD9A408}" srcOrd="0" destOrd="0" presId="urn:microsoft.com/office/officeart/2008/layout/VerticalCurvedList"/>
    <dgm:cxn modelId="{B15546F0-FE8A-4EE4-9CA0-51536752EB76}" type="presParOf" srcId="{7922CDD2-F8B0-453F-8FE2-F272671D3048}" destId="{74E9F303-A069-42FA-8F12-384493A1AE62}" srcOrd="1" destOrd="0" presId="urn:microsoft.com/office/officeart/2008/layout/VerticalCurvedList"/>
    <dgm:cxn modelId="{11CAC0C5-8F05-46B6-B063-80BFA1D3AD20}" type="presParOf" srcId="{7922CDD2-F8B0-453F-8FE2-F272671D3048}" destId="{C06B5FB3-4FF5-4C79-BB1A-39D582D6CA6D}" srcOrd="2" destOrd="0" presId="urn:microsoft.com/office/officeart/2008/layout/VerticalCurvedList"/>
    <dgm:cxn modelId="{9294A599-7951-4D4C-88FC-CE21C2CCDB25}" type="presParOf" srcId="{7922CDD2-F8B0-453F-8FE2-F272671D3048}" destId="{F462CDC4-FABF-47D0-8957-49C541B57508}" srcOrd="3" destOrd="0" presId="urn:microsoft.com/office/officeart/2008/layout/VerticalCurvedList"/>
    <dgm:cxn modelId="{76B4A82B-6ABB-42E1-862B-F9E604C82B68}" type="presParOf" srcId="{5595DFA6-B0A5-4145-BA23-E50BFD2DF64A}" destId="{CB1DB799-35FE-48AB-9CDD-8C16F7B1D42D}" srcOrd="1" destOrd="0" presId="urn:microsoft.com/office/officeart/2008/layout/VerticalCurvedList"/>
    <dgm:cxn modelId="{450DD1D4-FB3A-461B-BB84-5D5830B1B115}" type="presParOf" srcId="{5595DFA6-B0A5-4145-BA23-E50BFD2DF64A}" destId="{CADCC9A0-9D15-434B-868B-EBA82103A7CB}" srcOrd="2" destOrd="0" presId="urn:microsoft.com/office/officeart/2008/layout/VerticalCurvedList"/>
    <dgm:cxn modelId="{E229EAF6-D90E-47BC-BD75-3756D688565E}" type="presParOf" srcId="{CADCC9A0-9D15-434B-868B-EBA82103A7CB}" destId="{50F318A8-9144-410A-B3B1-819F45F419F4}" srcOrd="0" destOrd="0" presId="urn:microsoft.com/office/officeart/2008/layout/VerticalCurvedList"/>
    <dgm:cxn modelId="{460600C3-CFF9-479C-AFC5-E32155902B4A}" type="presParOf" srcId="{5595DFA6-B0A5-4145-BA23-E50BFD2DF64A}" destId="{B63D8993-0AE6-4DCD-83FD-4402288D9E76}" srcOrd="3" destOrd="0" presId="urn:microsoft.com/office/officeart/2008/layout/VerticalCurvedList"/>
    <dgm:cxn modelId="{9331942D-D13E-43A4-B3FD-364AAFDA73CE}" type="presParOf" srcId="{5595DFA6-B0A5-4145-BA23-E50BFD2DF64A}" destId="{B4C86A7E-8F77-4640-B766-2FBE5AB7764C}" srcOrd="4" destOrd="0" presId="urn:microsoft.com/office/officeart/2008/layout/VerticalCurvedList"/>
    <dgm:cxn modelId="{90F37E49-9A68-4EAC-9C3D-33A9FCD434A9}" type="presParOf" srcId="{B4C86A7E-8F77-4640-B766-2FBE5AB7764C}" destId="{F6C9BC0F-AE60-41BF-AD80-4D661F45A513}" srcOrd="0" destOrd="0" presId="urn:microsoft.com/office/officeart/2008/layout/VerticalCurvedList"/>
    <dgm:cxn modelId="{35E31714-969E-4CBE-B0DF-D7789B15D9F6}" type="presParOf" srcId="{5595DFA6-B0A5-4145-BA23-E50BFD2DF64A}" destId="{8451898C-DF68-4153-B6A2-AF4594E25D1B}" srcOrd="5" destOrd="0" presId="urn:microsoft.com/office/officeart/2008/layout/VerticalCurvedList"/>
    <dgm:cxn modelId="{E95C7256-FF18-4324-B563-FEF15275FDEA}" type="presParOf" srcId="{5595DFA6-B0A5-4145-BA23-E50BFD2DF64A}" destId="{5C23F6D8-0A33-4E26-9B2B-1963253CF8A7}" srcOrd="6" destOrd="0" presId="urn:microsoft.com/office/officeart/2008/layout/VerticalCurvedList"/>
    <dgm:cxn modelId="{8197F234-F376-426F-A71D-0DB0F108122E}" type="presParOf" srcId="{5C23F6D8-0A33-4E26-9B2B-1963253CF8A7}" destId="{BB0D6312-6269-4BF2-881E-241C4F33AF0B}" srcOrd="0" destOrd="0" presId="urn:microsoft.com/office/officeart/2008/layout/VerticalCurvedList"/>
    <dgm:cxn modelId="{59414C07-2A17-4ED7-87F1-2C9EC93CA67F}" type="presParOf" srcId="{5595DFA6-B0A5-4145-BA23-E50BFD2DF64A}" destId="{B5066A09-7F29-41CD-AA62-277D8A651968}" srcOrd="7" destOrd="0" presId="urn:microsoft.com/office/officeart/2008/layout/VerticalCurvedList"/>
    <dgm:cxn modelId="{554C9E72-3341-4A71-A8EF-CA44B237F895}" type="presParOf" srcId="{5595DFA6-B0A5-4145-BA23-E50BFD2DF64A}" destId="{B06D37BE-F220-41B2-99C9-BC3DD11C97D1}" srcOrd="8" destOrd="0" presId="urn:microsoft.com/office/officeart/2008/layout/VerticalCurvedList"/>
    <dgm:cxn modelId="{B13B5415-844E-4E2F-896D-51E0B1A36B4D}" type="presParOf" srcId="{B06D37BE-F220-41B2-99C9-BC3DD11C97D1}" destId="{3DCF889F-2A6C-426A-9C43-DEBF7FE7B406}" srcOrd="0" destOrd="0" presId="urn:microsoft.com/office/officeart/2008/layout/VerticalCurvedList"/>
    <dgm:cxn modelId="{FD51E08C-7050-4200-926E-2E269F6EC2C6}" type="presParOf" srcId="{5595DFA6-B0A5-4145-BA23-E50BFD2DF64A}" destId="{C5698E6D-33F5-4E7E-B5EE-CCB3CC0392EF}" srcOrd="9" destOrd="0" presId="urn:microsoft.com/office/officeart/2008/layout/VerticalCurvedList"/>
    <dgm:cxn modelId="{86475136-7D94-40B4-9F18-DA759498BA21}" type="presParOf" srcId="{5595DFA6-B0A5-4145-BA23-E50BFD2DF64A}" destId="{B45929FF-A243-4D12-81C1-1F78B864AA3D}" srcOrd="10" destOrd="0" presId="urn:microsoft.com/office/officeart/2008/layout/VerticalCurvedList"/>
    <dgm:cxn modelId="{CF07C23B-8CB8-4F32-A677-0A0BEDB653B8}" type="presParOf" srcId="{B45929FF-A243-4D12-81C1-1F78B864AA3D}" destId="{0F0754B5-E208-4936-B547-B997BFAB8273}" srcOrd="0" destOrd="0" presId="urn:microsoft.com/office/officeart/2008/layout/VerticalCurvedList"/>
    <dgm:cxn modelId="{7C7DA675-FEC1-44C1-B02A-DFA14F2AFC8C}" type="presParOf" srcId="{5595DFA6-B0A5-4145-BA23-E50BFD2DF64A}" destId="{5A18CF91-E3C7-4FD3-B43B-1734ADBCFC5E}" srcOrd="11" destOrd="0" presId="urn:microsoft.com/office/officeart/2008/layout/VerticalCurvedList"/>
    <dgm:cxn modelId="{42C8E044-A4F9-4E69-A379-C0A52879194D}" type="presParOf" srcId="{5595DFA6-B0A5-4145-BA23-E50BFD2DF64A}" destId="{8FD55257-0898-4AF5-BCCE-23348794CD9E}" srcOrd="12" destOrd="0" presId="urn:microsoft.com/office/officeart/2008/layout/VerticalCurvedList"/>
    <dgm:cxn modelId="{455E7584-CE4D-4EFA-9D06-CFF585A95AE4}" type="presParOf" srcId="{8FD55257-0898-4AF5-BCCE-23348794CD9E}" destId="{94CF14DF-04B6-492D-AA2E-251387C68FE1}" srcOrd="0" destOrd="0" presId="urn:microsoft.com/office/officeart/2008/layout/VerticalCurvedList"/>
    <dgm:cxn modelId="{04B23F68-E10E-465A-AE8B-4C1CA87CB37F}" type="presParOf" srcId="{5595DFA6-B0A5-4145-BA23-E50BFD2DF64A}" destId="{2BF36DC0-C3F1-4AAC-9219-E17577FA0FD5}" srcOrd="13" destOrd="0" presId="urn:microsoft.com/office/officeart/2008/layout/VerticalCurvedList"/>
    <dgm:cxn modelId="{BA9C70C1-3989-4E7F-BD4D-707EEFC19480}" type="presParOf" srcId="{5595DFA6-B0A5-4145-BA23-E50BFD2DF64A}" destId="{A6D1483B-694F-4E48-9114-650843AC7467}" srcOrd="14" destOrd="0" presId="urn:microsoft.com/office/officeart/2008/layout/VerticalCurvedList"/>
    <dgm:cxn modelId="{EDFAD577-4C18-422F-B76C-DDA823548899}" type="presParOf" srcId="{A6D1483B-694F-4E48-9114-650843AC7467}" destId="{10BB05FD-81BA-430C-99BC-55FA3D747AF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A80312-3EA3-004B-BC14-F4251E5A028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s-ES"/>
        </a:p>
      </dgm:t>
    </dgm:pt>
    <dgm:pt modelId="{7591856F-2BA0-024B-8803-676A9007489E}">
      <dgm:prSet phldrT="[Texto]" custT="1"/>
      <dgm:spPr/>
      <dgm:t>
        <a:bodyPr/>
        <a:lstStyle/>
        <a:p>
          <a:pPr>
            <a:buSzPts val="1800"/>
            <a:buChar char="▰"/>
          </a:pPr>
          <a:r>
            <a:rPr lang="es-CL" sz="2400" b="1" dirty="0">
              <a:latin typeface="Calibri" panose="020F0502020204030204" pitchFamily="34" charset="0"/>
              <a:ea typeface="Roboto Condensed"/>
              <a:cs typeface="Calibri" panose="020F0502020204030204" pitchFamily="34" charset="0"/>
              <a:sym typeface="Roboto Condensed"/>
            </a:rPr>
            <a:t>Necesario</a:t>
          </a:r>
          <a:endParaRPr lang="es-ES" sz="2400" dirty="0">
            <a:latin typeface="Calibri" panose="020F0502020204030204" pitchFamily="34" charset="0"/>
            <a:cs typeface="Calibri" panose="020F0502020204030204" pitchFamily="34" charset="0"/>
          </a:endParaRPr>
        </a:p>
      </dgm:t>
    </dgm:pt>
    <dgm:pt modelId="{ECF35B19-4B2F-E643-9539-812E1B43DD53}" type="parTrans" cxnId="{45D5360A-5C83-D744-8AA0-E85275637379}">
      <dgm:prSet/>
      <dgm:spPr/>
      <dgm:t>
        <a:bodyPr/>
        <a:lstStyle/>
        <a:p>
          <a:endParaRPr lang="es-ES"/>
        </a:p>
      </dgm:t>
    </dgm:pt>
    <dgm:pt modelId="{3BC92FCE-2E20-3E40-BD7A-7B2F38B39AA5}" type="sibTrans" cxnId="{45D5360A-5C83-D744-8AA0-E85275637379}">
      <dgm:prSet/>
      <dgm:spPr/>
      <dgm:t>
        <a:bodyPr/>
        <a:lstStyle/>
        <a:p>
          <a:endParaRPr lang="es-ES"/>
        </a:p>
      </dgm:t>
    </dgm:pt>
    <dgm:pt modelId="{5D31C772-A33D-8349-8DD4-E9D8630148F5}">
      <dgm:prSet custT="1"/>
      <dgm:spPr>
        <a:solidFill>
          <a:schemeClr val="accent1">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¿Qué ocurriría si no se incluye?. Si no hay consecuencias, no es un requerimiento necesario.</a:t>
          </a:r>
        </a:p>
      </dgm:t>
    </dgm:pt>
    <dgm:pt modelId="{6C2027D6-00E9-364C-AE02-F3AE1E0D08A4}" type="parTrans" cxnId="{7D8F2645-009F-2B45-8254-EAE63625BF12}">
      <dgm:prSet/>
      <dgm:spPr/>
      <dgm:t>
        <a:bodyPr/>
        <a:lstStyle/>
        <a:p>
          <a:endParaRPr lang="es-ES"/>
        </a:p>
      </dgm:t>
    </dgm:pt>
    <dgm:pt modelId="{F61133C7-183D-DF49-951A-69A04DC29F17}" type="sibTrans" cxnId="{7D8F2645-009F-2B45-8254-EAE63625BF12}">
      <dgm:prSet/>
      <dgm:spPr/>
      <dgm:t>
        <a:bodyPr/>
        <a:lstStyle/>
        <a:p>
          <a:endParaRPr lang="es-ES"/>
        </a:p>
      </dgm:t>
    </dgm:pt>
    <dgm:pt modelId="{F35F20CF-B8A8-174F-BB14-5BEBF9AA8D66}">
      <dgm:prSet custT="1"/>
      <dgm:spPr>
        <a:solidFill>
          <a:schemeClr val="accent2"/>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Completo</a:t>
          </a:r>
          <a:endParaRPr lang="es-CL" sz="2400" dirty="0">
            <a:latin typeface="Calibri" panose="020F0502020204030204" pitchFamily="34" charset="0"/>
            <a:cs typeface="Calibri" panose="020F0502020204030204" pitchFamily="34" charset="0"/>
          </a:endParaRPr>
        </a:p>
      </dgm:t>
    </dgm:pt>
    <dgm:pt modelId="{7E25E4AC-E53C-4640-A5A4-AD711AF81B4A}" type="parTrans" cxnId="{E380B390-4014-0043-94C8-28E14BEAD1C2}">
      <dgm:prSet/>
      <dgm:spPr/>
      <dgm:t>
        <a:bodyPr/>
        <a:lstStyle/>
        <a:p>
          <a:endParaRPr lang="es-ES"/>
        </a:p>
      </dgm:t>
    </dgm:pt>
    <dgm:pt modelId="{C7759DCD-5435-444C-A8AC-BD97B09DA66B}" type="sibTrans" cxnId="{E380B390-4014-0043-94C8-28E14BEAD1C2}">
      <dgm:prSet/>
      <dgm:spPr/>
      <dgm:t>
        <a:bodyPr/>
        <a:lstStyle/>
        <a:p>
          <a:endParaRPr lang="es-ES"/>
        </a:p>
      </dgm:t>
    </dgm:pt>
    <dgm:pt modelId="{C1816704-7A6B-0D4D-8BFD-E6823B3F83CD}">
      <dgm:prSet custT="1"/>
      <dgm:spPr>
        <a:solidFill>
          <a:schemeClr val="accent2">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Proporciona la información suficiente para su comprensión, no requiere mas detalles.</a:t>
          </a:r>
        </a:p>
      </dgm:t>
    </dgm:pt>
    <dgm:pt modelId="{5EB9ABED-7BED-0B4B-8328-2DD605A98F6E}" type="parTrans" cxnId="{9671F611-BAB1-BC40-8F04-F8E3FBA0C2CA}">
      <dgm:prSet/>
      <dgm:spPr/>
      <dgm:t>
        <a:bodyPr/>
        <a:lstStyle/>
        <a:p>
          <a:endParaRPr lang="es-ES"/>
        </a:p>
      </dgm:t>
    </dgm:pt>
    <dgm:pt modelId="{E0DE24FF-AE36-3E48-ACBB-5004D51F97D3}" type="sibTrans" cxnId="{9671F611-BAB1-BC40-8F04-F8E3FBA0C2CA}">
      <dgm:prSet/>
      <dgm:spPr/>
      <dgm:t>
        <a:bodyPr/>
        <a:lstStyle/>
        <a:p>
          <a:endParaRPr lang="es-ES"/>
        </a:p>
      </dgm:t>
    </dgm:pt>
    <dgm:pt modelId="{4F706A2C-C491-DA40-B9AA-FBFF56257099}">
      <dgm:prSet custT="1"/>
      <dgm:spPr>
        <a:solidFill>
          <a:schemeClr val="accent3"/>
        </a:solidFill>
      </dgm:spPr>
      <dgm:t>
        <a:bodyPr/>
        <a:lstStyle/>
        <a:p>
          <a:r>
            <a:rPr lang="es-CL" sz="2400" b="1">
              <a:latin typeface="Calibri" panose="020F0502020204030204" pitchFamily="34" charset="0"/>
              <a:ea typeface="Roboto Condensed"/>
              <a:cs typeface="Calibri" panose="020F0502020204030204" pitchFamily="34" charset="0"/>
              <a:sym typeface="Roboto Condensed"/>
            </a:rPr>
            <a:t>Consistente</a:t>
          </a:r>
          <a:endParaRPr lang="es-CL" sz="2400" dirty="0">
            <a:latin typeface="Calibri" panose="020F0502020204030204" pitchFamily="34" charset="0"/>
            <a:cs typeface="Calibri" panose="020F0502020204030204" pitchFamily="34" charset="0"/>
          </a:endParaRPr>
        </a:p>
      </dgm:t>
    </dgm:pt>
    <dgm:pt modelId="{25DDE344-95E0-9F49-9B8C-C167133329C7}" type="parTrans" cxnId="{439976E0-7388-2A46-A89A-19277030A7E7}">
      <dgm:prSet/>
      <dgm:spPr/>
      <dgm:t>
        <a:bodyPr/>
        <a:lstStyle/>
        <a:p>
          <a:endParaRPr lang="es-ES"/>
        </a:p>
      </dgm:t>
    </dgm:pt>
    <dgm:pt modelId="{35CBEC88-3533-794D-82F6-06D08A759C85}" type="sibTrans" cxnId="{439976E0-7388-2A46-A89A-19277030A7E7}">
      <dgm:prSet/>
      <dgm:spPr/>
      <dgm:t>
        <a:bodyPr/>
        <a:lstStyle/>
        <a:p>
          <a:endParaRPr lang="es-ES"/>
        </a:p>
      </dgm:t>
    </dgm:pt>
    <dgm:pt modelId="{46B8FB79-48FD-394C-A833-13E669A5DE99}">
      <dgm:prSet custT="1"/>
      <dgm:spPr>
        <a:solidFill>
          <a:schemeClr val="accent3">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No es contradictorio con otro requerimiento</a:t>
          </a:r>
        </a:p>
      </dgm:t>
    </dgm:pt>
    <dgm:pt modelId="{2377E1A0-2941-C04B-8F36-10013C236406}" type="parTrans" cxnId="{B3E90031-FBDE-694C-90D7-C5D5384FC4B0}">
      <dgm:prSet/>
      <dgm:spPr/>
      <dgm:t>
        <a:bodyPr/>
        <a:lstStyle/>
        <a:p>
          <a:endParaRPr lang="es-ES"/>
        </a:p>
      </dgm:t>
    </dgm:pt>
    <dgm:pt modelId="{F0C2B12C-1CC3-BD45-8DB0-70C79B11B3D6}" type="sibTrans" cxnId="{B3E90031-FBDE-694C-90D7-C5D5384FC4B0}">
      <dgm:prSet/>
      <dgm:spPr/>
      <dgm:t>
        <a:bodyPr/>
        <a:lstStyle/>
        <a:p>
          <a:endParaRPr lang="es-ES"/>
        </a:p>
      </dgm:t>
    </dgm:pt>
    <dgm:pt modelId="{6FB934FE-3495-914A-BF4B-AF0EDE7E9CDA}">
      <dgm:prSet custT="1"/>
      <dgm:spPr>
        <a:solidFill>
          <a:schemeClr val="accent4"/>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Correcto</a:t>
          </a:r>
        </a:p>
      </dgm:t>
    </dgm:pt>
    <dgm:pt modelId="{798057C9-7C21-4F4A-8E36-091FE12F0ADF}" type="parTrans" cxnId="{0EF20AB2-09DB-8246-B498-F7E39749C159}">
      <dgm:prSet/>
      <dgm:spPr/>
      <dgm:t>
        <a:bodyPr/>
        <a:lstStyle/>
        <a:p>
          <a:endParaRPr lang="es-ES"/>
        </a:p>
      </dgm:t>
    </dgm:pt>
    <dgm:pt modelId="{FBF24F92-03A9-1147-85EF-6B16B91DE8E4}" type="sibTrans" cxnId="{0EF20AB2-09DB-8246-B498-F7E39749C159}">
      <dgm:prSet/>
      <dgm:spPr/>
      <dgm:t>
        <a:bodyPr/>
        <a:lstStyle/>
        <a:p>
          <a:endParaRPr lang="es-ES"/>
        </a:p>
      </dgm:t>
    </dgm:pt>
    <dgm:pt modelId="{93FF3AD5-1617-0143-991E-1DACE6B9514F}">
      <dgm:prSet custT="1"/>
      <dgm:spPr>
        <a:solidFill>
          <a:schemeClr val="accent4">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Resultado de un acuerdo entre dos partes. Contiene una sola idea.</a:t>
          </a:r>
          <a:endParaRPr lang="es-ES_tradnl" sz="1400" dirty="0">
            <a:latin typeface="Calibri" panose="020F0502020204030204" pitchFamily="34" charset="0"/>
            <a:cs typeface="Calibri" panose="020F0502020204030204" pitchFamily="34" charset="0"/>
          </a:endParaRPr>
        </a:p>
      </dgm:t>
    </dgm:pt>
    <dgm:pt modelId="{D480D471-E688-924D-9A72-DC9147A9F472}" type="parTrans" cxnId="{78AD122C-AB2C-A546-BB61-3909D0B93175}">
      <dgm:prSet/>
      <dgm:spPr/>
      <dgm:t>
        <a:bodyPr/>
        <a:lstStyle/>
        <a:p>
          <a:endParaRPr lang="es-ES"/>
        </a:p>
      </dgm:t>
    </dgm:pt>
    <dgm:pt modelId="{CFBED447-1E94-5D43-BA53-AAED6E445E30}" type="sibTrans" cxnId="{78AD122C-AB2C-A546-BB61-3909D0B93175}">
      <dgm:prSet/>
      <dgm:spPr/>
      <dgm:t>
        <a:bodyPr/>
        <a:lstStyle/>
        <a:p>
          <a:endParaRPr lang="es-ES"/>
        </a:p>
      </dgm:t>
    </dgm:pt>
    <dgm:pt modelId="{2D2EAE39-D75E-A14C-83B8-747C36FBB50F}">
      <dgm:prSet custT="1"/>
      <dgm:spPr>
        <a:solidFill>
          <a:schemeClr val="accent5">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 Dentro de presupuesto, calendario etc. Hay que investigar ogenerar pruebas de concepto para saber su complejidad y factibilidad. Si es no factible hay que revisar la visión del sistema y replantear el requerimiento.</a:t>
          </a:r>
        </a:p>
      </dgm:t>
    </dgm:pt>
    <dgm:pt modelId="{19E311A6-D5C1-0E4E-8D1C-89FD1152E5B7}" type="parTrans" cxnId="{7FEC8D1A-4FB4-9447-815E-AB15E017FF74}">
      <dgm:prSet/>
      <dgm:spPr/>
      <dgm:t>
        <a:bodyPr/>
        <a:lstStyle/>
        <a:p>
          <a:endParaRPr lang="es-ES"/>
        </a:p>
      </dgm:t>
    </dgm:pt>
    <dgm:pt modelId="{098335E1-1A7F-8947-8E30-E50AEAB4FB9D}" type="sibTrans" cxnId="{7FEC8D1A-4FB4-9447-815E-AB15E017FF74}">
      <dgm:prSet/>
      <dgm:spPr/>
      <dgm:t>
        <a:bodyPr/>
        <a:lstStyle/>
        <a:p>
          <a:endParaRPr lang="es-ES"/>
        </a:p>
      </dgm:t>
    </dgm:pt>
    <dgm:pt modelId="{78E2447D-EB9F-F447-98BE-0FBE417CAF48}">
      <dgm:prSet custT="1"/>
      <dgm:spPr>
        <a:solidFill>
          <a:schemeClr val="bg2"/>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 Modificable</a:t>
          </a:r>
        </a:p>
      </dgm:t>
    </dgm:pt>
    <dgm:pt modelId="{E509EBE3-2781-864C-9BE5-189E00F516CD}" type="parTrans" cxnId="{DA55E336-F900-AA4C-AE69-D121BC8D496E}">
      <dgm:prSet/>
      <dgm:spPr/>
      <dgm:t>
        <a:bodyPr/>
        <a:lstStyle/>
        <a:p>
          <a:endParaRPr lang="es-ES"/>
        </a:p>
      </dgm:t>
    </dgm:pt>
    <dgm:pt modelId="{3F826066-9C45-BA44-B781-70BCD3552AD1}" type="sibTrans" cxnId="{DA55E336-F900-AA4C-AE69-D121BC8D496E}">
      <dgm:prSet/>
      <dgm:spPr/>
      <dgm:t>
        <a:bodyPr/>
        <a:lstStyle/>
        <a:p>
          <a:endParaRPr lang="es-ES"/>
        </a:p>
      </dgm:t>
    </dgm:pt>
    <dgm:pt modelId="{79ACB9C1-BB08-AD43-95A3-37F1055FCA27}">
      <dgm:prSet custT="1"/>
      <dgm:spPr>
        <a:solidFill>
          <a:schemeClr val="bg1">
            <a:lumMod val="95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 Puede ser alterado o actualizado.</a:t>
          </a:r>
          <a:endParaRPr lang="es-CL" sz="1400" i="1" dirty="0">
            <a:latin typeface="Calibri" panose="020F0502020204030204" pitchFamily="34" charset="0"/>
            <a:cs typeface="Calibri" panose="020F0502020204030204" pitchFamily="34" charset="0"/>
          </a:endParaRPr>
        </a:p>
      </dgm:t>
    </dgm:pt>
    <dgm:pt modelId="{C1C70B33-422B-3D4A-A076-B5F087BAAAFA}" type="parTrans" cxnId="{A638132E-8C5D-7C48-8194-42F0EF3BD7CE}">
      <dgm:prSet/>
      <dgm:spPr/>
      <dgm:t>
        <a:bodyPr/>
        <a:lstStyle/>
        <a:p>
          <a:endParaRPr lang="es-ES"/>
        </a:p>
      </dgm:t>
    </dgm:pt>
    <dgm:pt modelId="{7EA66E25-BD72-0F44-96FF-634C7404E515}" type="sibTrans" cxnId="{A638132E-8C5D-7C48-8194-42F0EF3BD7CE}">
      <dgm:prSet/>
      <dgm:spPr/>
      <dgm:t>
        <a:bodyPr/>
        <a:lstStyle/>
        <a:p>
          <a:endParaRPr lang="es-ES"/>
        </a:p>
      </dgm:t>
    </dgm:pt>
    <dgm:pt modelId="{8D55A540-81E4-AC49-A8A0-428D07A64B3A}">
      <dgm:prSet custT="1"/>
      <dgm:spPr>
        <a:solidFill>
          <a:schemeClr val="accent5"/>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Factible</a:t>
          </a:r>
          <a:endParaRPr lang="es-ES_tradnl" sz="2400" dirty="0">
            <a:latin typeface="Calibri" panose="020F0502020204030204" pitchFamily="34" charset="0"/>
            <a:cs typeface="Calibri" panose="020F0502020204030204" pitchFamily="34" charset="0"/>
          </a:endParaRPr>
        </a:p>
      </dgm:t>
    </dgm:pt>
    <dgm:pt modelId="{B9F7C09B-1A55-7443-8E6B-1558D1F924EF}" type="parTrans" cxnId="{F95F1369-5A64-204E-A6DC-7F18C6DDCA3E}">
      <dgm:prSet/>
      <dgm:spPr/>
      <dgm:t>
        <a:bodyPr/>
        <a:lstStyle/>
        <a:p>
          <a:endParaRPr lang="es-ES"/>
        </a:p>
      </dgm:t>
    </dgm:pt>
    <dgm:pt modelId="{42BE8064-72CA-054A-9798-B8A0A9D7876A}" type="sibTrans" cxnId="{F95F1369-5A64-204E-A6DC-7F18C6DDCA3E}">
      <dgm:prSet/>
      <dgm:spPr/>
      <dgm:t>
        <a:bodyPr/>
        <a:lstStyle/>
        <a:p>
          <a:endParaRPr lang="es-ES"/>
        </a:p>
      </dgm:t>
    </dgm:pt>
    <dgm:pt modelId="{EB854522-BD9B-0941-9B70-7FB5B5A9921E}">
      <dgm:prSet custT="1"/>
      <dgm:spPr>
        <a:solidFill>
          <a:schemeClr val="tx2">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 Categorizar el requerimiento nos ayuda a saber el grado de necesidad del mismo: </a:t>
          </a:r>
          <a:r>
            <a:rPr lang="es-CL" sz="1400" i="1" dirty="0">
              <a:latin typeface="Calibri" panose="020F0502020204030204" pitchFamily="34" charset="0"/>
              <a:cs typeface="Calibri" panose="020F0502020204030204" pitchFamily="34" charset="0"/>
            </a:rPr>
            <a:t>Esencial/Crítico, Deseado, Opcional.</a:t>
          </a:r>
        </a:p>
      </dgm:t>
    </dgm:pt>
    <dgm:pt modelId="{4DF19F4E-48AF-A947-A2C5-FE76164F8FEB}" type="parTrans" cxnId="{BC0C4BB4-38ED-4541-98E3-B240EFFD0986}">
      <dgm:prSet/>
      <dgm:spPr/>
      <dgm:t>
        <a:bodyPr/>
        <a:lstStyle/>
        <a:p>
          <a:endParaRPr lang="es-ES"/>
        </a:p>
      </dgm:t>
    </dgm:pt>
    <dgm:pt modelId="{78EDF235-509B-E547-B7B2-4E0C60EBD943}" type="sibTrans" cxnId="{BC0C4BB4-38ED-4541-98E3-B240EFFD0986}">
      <dgm:prSet/>
      <dgm:spPr/>
      <dgm:t>
        <a:bodyPr/>
        <a:lstStyle/>
        <a:p>
          <a:endParaRPr lang="es-ES"/>
        </a:p>
      </dgm:t>
    </dgm:pt>
    <dgm:pt modelId="{A6516743-9F55-1641-A2F1-6DECCCD0B793}">
      <dgm:prSet custT="1"/>
      <dgm:spPr>
        <a:solidFill>
          <a:schemeClr val="tx1"/>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 Verificable</a:t>
          </a:r>
        </a:p>
      </dgm:t>
    </dgm:pt>
    <dgm:pt modelId="{637590B0-A3D8-5848-AC21-8AB8DCA24BA8}" type="parTrans" cxnId="{3F389808-9AF0-944B-BC08-29BDEF612EB0}">
      <dgm:prSet/>
      <dgm:spPr/>
      <dgm:t>
        <a:bodyPr/>
        <a:lstStyle/>
        <a:p>
          <a:endParaRPr lang="es-ES"/>
        </a:p>
      </dgm:t>
    </dgm:pt>
    <dgm:pt modelId="{C6AF93C7-2223-6A4A-BC9A-982D99045D2B}" type="sibTrans" cxnId="{3F389808-9AF0-944B-BC08-29BDEF612EB0}">
      <dgm:prSet/>
      <dgm:spPr/>
      <dgm:t>
        <a:bodyPr/>
        <a:lstStyle/>
        <a:p>
          <a:endParaRPr lang="es-ES"/>
        </a:p>
      </dgm:t>
    </dgm:pt>
    <dgm:pt modelId="{0F6C994B-E685-BE45-8155-70B4FDBD850F}">
      <dgm:prSet custT="1"/>
      <dgm:spPr>
        <a:solidFill>
          <a:schemeClr val="tx1">
            <a:lumMod val="10000"/>
            <a:lumOff val="9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 Se debe poder comprobar su cumplimiento. Puede ser por inspección, análisis de prueba o demostración. Cuando se escriba un requerimiento, se deberá de determinar los criterios de aceptación.</a:t>
          </a:r>
        </a:p>
      </dgm:t>
    </dgm:pt>
    <dgm:pt modelId="{B5FE1489-770A-F240-8175-6D3DF79660B6}" type="parTrans" cxnId="{9FB51966-9126-0C4B-9836-C4A86BAA70C7}">
      <dgm:prSet/>
      <dgm:spPr/>
      <dgm:t>
        <a:bodyPr/>
        <a:lstStyle/>
        <a:p>
          <a:endParaRPr lang="es-ES"/>
        </a:p>
      </dgm:t>
    </dgm:pt>
    <dgm:pt modelId="{DB92277E-D427-C149-9905-242650D44DF7}" type="sibTrans" cxnId="{9FB51966-9126-0C4B-9836-C4A86BAA70C7}">
      <dgm:prSet/>
      <dgm:spPr/>
      <dgm:t>
        <a:bodyPr/>
        <a:lstStyle/>
        <a:p>
          <a:endParaRPr lang="es-ES"/>
        </a:p>
      </dgm:t>
    </dgm:pt>
    <dgm:pt modelId="{B68DE891-8565-F34C-9545-DD52FCCB7E1D}">
      <dgm:prSet custT="1"/>
      <dgm:spPr>
        <a:solidFill>
          <a:schemeClr val="accent6"/>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 Claro</a:t>
          </a:r>
        </a:p>
      </dgm:t>
    </dgm:pt>
    <dgm:pt modelId="{14BD7CD7-B1FB-6847-934E-4E32ECA195F2}" type="parTrans" cxnId="{693B2772-0D78-5F46-851D-CFCA7F93B228}">
      <dgm:prSet/>
      <dgm:spPr/>
      <dgm:t>
        <a:bodyPr/>
        <a:lstStyle/>
        <a:p>
          <a:endParaRPr lang="es-ES"/>
        </a:p>
      </dgm:t>
    </dgm:pt>
    <dgm:pt modelId="{76C9E0D0-874B-FB47-92D4-B3B51EB37CC6}" type="sibTrans" cxnId="{693B2772-0D78-5F46-851D-CFCA7F93B228}">
      <dgm:prSet/>
      <dgm:spPr/>
      <dgm:t>
        <a:bodyPr/>
        <a:lstStyle/>
        <a:p>
          <a:endParaRPr lang="es-ES"/>
        </a:p>
      </dgm:t>
    </dgm:pt>
    <dgm:pt modelId="{01A29A05-7B8B-EF4C-90DC-8ADD86523EB1}">
      <dgm:prSet custT="1"/>
      <dgm:spPr>
        <a:solidFill>
          <a:schemeClr val="accent6">
            <a:lumMod val="20000"/>
            <a:lumOff val="80000"/>
            <a:alpha val="90000"/>
          </a:schemeClr>
        </a:solidFill>
        <a:ln>
          <a:noFill/>
        </a:ln>
      </dgm:spPr>
      <dgm:t>
        <a:bodyPr/>
        <a:lstStyle/>
        <a:p>
          <a:pPr>
            <a:buNone/>
          </a:pPr>
          <a:r>
            <a:rPr lang="es-CL" sz="1400" dirty="0">
              <a:latin typeface="Calibri" panose="020F0502020204030204" pitchFamily="34" charset="0"/>
              <a:cs typeface="Calibri" panose="020F0502020204030204" pitchFamily="34" charset="0"/>
            </a:rPr>
            <a:t> Fácil de leer y entender, su redacción debe ser simple y clara para aquellos que vayan a consultarlo en un futuro.</a:t>
          </a:r>
        </a:p>
      </dgm:t>
    </dgm:pt>
    <dgm:pt modelId="{EE496B53-E1F4-294A-965B-63DBDE574A98}" type="parTrans" cxnId="{C468B23C-3251-B749-94A9-71207C88DF39}">
      <dgm:prSet/>
      <dgm:spPr/>
      <dgm:t>
        <a:bodyPr/>
        <a:lstStyle/>
        <a:p>
          <a:endParaRPr lang="es-ES"/>
        </a:p>
      </dgm:t>
    </dgm:pt>
    <dgm:pt modelId="{67FF801A-EA09-5F48-B53B-7CCCD155299B}" type="sibTrans" cxnId="{C468B23C-3251-B749-94A9-71207C88DF39}">
      <dgm:prSet/>
      <dgm:spPr/>
      <dgm:t>
        <a:bodyPr/>
        <a:lstStyle/>
        <a:p>
          <a:endParaRPr lang="es-ES"/>
        </a:p>
      </dgm:t>
    </dgm:pt>
    <dgm:pt modelId="{FC6EBBAC-E6B4-2149-A18A-E04357A3D300}">
      <dgm:prSet custT="1"/>
      <dgm:spPr>
        <a:solidFill>
          <a:schemeClr val="tx2"/>
        </a:solidFill>
      </dgm:spPr>
      <dgm:t>
        <a:bodyPr/>
        <a:lstStyle/>
        <a:p>
          <a:r>
            <a:rPr lang="es-CL" sz="2400" b="1" dirty="0">
              <a:latin typeface="Calibri" panose="020F0502020204030204" pitchFamily="34" charset="0"/>
              <a:ea typeface="Roboto Condensed"/>
              <a:cs typeface="Calibri" panose="020F0502020204030204" pitchFamily="34" charset="0"/>
              <a:sym typeface="Roboto Condensed"/>
            </a:rPr>
            <a:t> Priorizado</a:t>
          </a:r>
          <a:endParaRPr lang="es-CL" sz="2400" i="1" dirty="0">
            <a:latin typeface="Calibri" panose="020F0502020204030204" pitchFamily="34" charset="0"/>
            <a:cs typeface="Calibri" panose="020F0502020204030204" pitchFamily="34" charset="0"/>
          </a:endParaRPr>
        </a:p>
      </dgm:t>
    </dgm:pt>
    <dgm:pt modelId="{642EAD26-CF2C-5A40-9671-C4993C102DFF}" type="parTrans" cxnId="{32403A34-6AD6-F64F-8CDC-0987C2B78B14}">
      <dgm:prSet/>
      <dgm:spPr/>
      <dgm:t>
        <a:bodyPr/>
        <a:lstStyle/>
        <a:p>
          <a:endParaRPr lang="es-ES"/>
        </a:p>
      </dgm:t>
    </dgm:pt>
    <dgm:pt modelId="{505542B7-56BE-C64D-9508-E6CD93D375F7}" type="sibTrans" cxnId="{32403A34-6AD6-F64F-8CDC-0987C2B78B14}">
      <dgm:prSet/>
      <dgm:spPr/>
      <dgm:t>
        <a:bodyPr/>
        <a:lstStyle/>
        <a:p>
          <a:endParaRPr lang="es-ES"/>
        </a:p>
      </dgm:t>
    </dgm:pt>
    <dgm:pt modelId="{D18C03DC-102A-C047-B878-6998FDEB67D1}" type="pres">
      <dgm:prSet presAssocID="{23A80312-3EA3-004B-BC14-F4251E5A0282}" presName="Name0" presStyleCnt="0">
        <dgm:presLayoutVars>
          <dgm:dir/>
          <dgm:animLvl val="lvl"/>
          <dgm:resizeHandles val="exact"/>
        </dgm:presLayoutVars>
      </dgm:prSet>
      <dgm:spPr/>
      <dgm:t>
        <a:bodyPr/>
        <a:lstStyle/>
        <a:p>
          <a:endParaRPr lang="es-CL"/>
        </a:p>
      </dgm:t>
    </dgm:pt>
    <dgm:pt modelId="{A6E2D42A-F2F4-5B49-81BC-EC782872BEAB}" type="pres">
      <dgm:prSet presAssocID="{7591856F-2BA0-024B-8803-676A9007489E}" presName="linNode" presStyleCnt="0"/>
      <dgm:spPr/>
    </dgm:pt>
    <dgm:pt modelId="{17F04FF2-70AA-8F4F-A6FD-359FBF60B328}" type="pres">
      <dgm:prSet presAssocID="{7591856F-2BA0-024B-8803-676A9007489E}" presName="parentText" presStyleLbl="node1" presStyleIdx="0" presStyleCnt="9" custScaleX="59500" custScaleY="64494">
        <dgm:presLayoutVars>
          <dgm:chMax val="1"/>
          <dgm:bulletEnabled val="1"/>
        </dgm:presLayoutVars>
      </dgm:prSet>
      <dgm:spPr/>
      <dgm:t>
        <a:bodyPr/>
        <a:lstStyle/>
        <a:p>
          <a:endParaRPr lang="es-CL"/>
        </a:p>
      </dgm:t>
    </dgm:pt>
    <dgm:pt modelId="{5CF56A5B-9D43-D54D-9995-A2E47372E932}" type="pres">
      <dgm:prSet presAssocID="{7591856F-2BA0-024B-8803-676A9007489E}" presName="descendantText" presStyleLbl="alignAccFollowNode1" presStyleIdx="0" presStyleCnt="9" custScaleX="120138" custLinFactNeighborY="0">
        <dgm:presLayoutVars>
          <dgm:bulletEnabled val="1"/>
        </dgm:presLayoutVars>
      </dgm:prSet>
      <dgm:spPr/>
      <dgm:t>
        <a:bodyPr/>
        <a:lstStyle/>
        <a:p>
          <a:endParaRPr lang="es-CL"/>
        </a:p>
      </dgm:t>
    </dgm:pt>
    <dgm:pt modelId="{7D28EEF1-BFC7-A148-B124-B0BBC58EB93A}" type="pres">
      <dgm:prSet presAssocID="{3BC92FCE-2E20-3E40-BD7A-7B2F38B39AA5}" presName="sp" presStyleCnt="0"/>
      <dgm:spPr/>
    </dgm:pt>
    <dgm:pt modelId="{AF0036A6-5641-B544-9746-6FD8907FEE9B}" type="pres">
      <dgm:prSet presAssocID="{F35F20CF-B8A8-174F-BB14-5BEBF9AA8D66}" presName="linNode" presStyleCnt="0"/>
      <dgm:spPr/>
    </dgm:pt>
    <dgm:pt modelId="{C321E796-D020-144E-A884-FD06CC650E86}" type="pres">
      <dgm:prSet presAssocID="{F35F20CF-B8A8-174F-BB14-5BEBF9AA8D66}" presName="parentText" presStyleLbl="node1" presStyleIdx="1" presStyleCnt="9" custScaleX="59500" custScaleY="64494">
        <dgm:presLayoutVars>
          <dgm:chMax val="1"/>
          <dgm:bulletEnabled val="1"/>
        </dgm:presLayoutVars>
      </dgm:prSet>
      <dgm:spPr/>
      <dgm:t>
        <a:bodyPr/>
        <a:lstStyle/>
        <a:p>
          <a:endParaRPr lang="es-CL"/>
        </a:p>
      </dgm:t>
    </dgm:pt>
    <dgm:pt modelId="{94FBE31C-F73B-D543-B5B5-5CC0CED7BEE1}" type="pres">
      <dgm:prSet presAssocID="{F35F20CF-B8A8-174F-BB14-5BEBF9AA8D66}" presName="descendantText" presStyleLbl="alignAccFollowNode1" presStyleIdx="1" presStyleCnt="9" custScaleX="120138">
        <dgm:presLayoutVars>
          <dgm:bulletEnabled val="1"/>
        </dgm:presLayoutVars>
      </dgm:prSet>
      <dgm:spPr/>
      <dgm:t>
        <a:bodyPr/>
        <a:lstStyle/>
        <a:p>
          <a:endParaRPr lang="es-CL"/>
        </a:p>
      </dgm:t>
    </dgm:pt>
    <dgm:pt modelId="{4FE717D6-FA48-5245-BF1E-563D06B8574F}" type="pres">
      <dgm:prSet presAssocID="{C7759DCD-5435-444C-A8AC-BD97B09DA66B}" presName="sp" presStyleCnt="0"/>
      <dgm:spPr/>
    </dgm:pt>
    <dgm:pt modelId="{FA1B673B-D7FF-0C41-B05B-52BCA8F09B4E}" type="pres">
      <dgm:prSet presAssocID="{4F706A2C-C491-DA40-B9AA-FBFF56257099}" presName="linNode" presStyleCnt="0"/>
      <dgm:spPr/>
    </dgm:pt>
    <dgm:pt modelId="{44BE2F16-DDE6-284F-84FC-0FFA05DCAC04}" type="pres">
      <dgm:prSet presAssocID="{4F706A2C-C491-DA40-B9AA-FBFF56257099}" presName="parentText" presStyleLbl="node1" presStyleIdx="2" presStyleCnt="9" custScaleX="59500" custScaleY="64494">
        <dgm:presLayoutVars>
          <dgm:chMax val="1"/>
          <dgm:bulletEnabled val="1"/>
        </dgm:presLayoutVars>
      </dgm:prSet>
      <dgm:spPr/>
      <dgm:t>
        <a:bodyPr/>
        <a:lstStyle/>
        <a:p>
          <a:endParaRPr lang="es-CL"/>
        </a:p>
      </dgm:t>
    </dgm:pt>
    <dgm:pt modelId="{163A32BF-AA9E-E248-96EB-89ABA7080E9C}" type="pres">
      <dgm:prSet presAssocID="{4F706A2C-C491-DA40-B9AA-FBFF56257099}" presName="descendantText" presStyleLbl="alignAccFollowNode1" presStyleIdx="2" presStyleCnt="9" custScaleX="120138">
        <dgm:presLayoutVars>
          <dgm:bulletEnabled val="1"/>
        </dgm:presLayoutVars>
      </dgm:prSet>
      <dgm:spPr/>
      <dgm:t>
        <a:bodyPr/>
        <a:lstStyle/>
        <a:p>
          <a:endParaRPr lang="es-CL"/>
        </a:p>
      </dgm:t>
    </dgm:pt>
    <dgm:pt modelId="{5DA3E20F-612E-4F47-AB18-7FA07FA68AB0}" type="pres">
      <dgm:prSet presAssocID="{35CBEC88-3533-794D-82F6-06D08A759C85}" presName="sp" presStyleCnt="0"/>
      <dgm:spPr/>
    </dgm:pt>
    <dgm:pt modelId="{364D9F6A-8981-FA48-B79B-2EDEDC7759EF}" type="pres">
      <dgm:prSet presAssocID="{6FB934FE-3495-914A-BF4B-AF0EDE7E9CDA}" presName="linNode" presStyleCnt="0"/>
      <dgm:spPr/>
    </dgm:pt>
    <dgm:pt modelId="{9D8C1883-4EF5-9E47-97C0-CE61D2F7B72D}" type="pres">
      <dgm:prSet presAssocID="{6FB934FE-3495-914A-BF4B-AF0EDE7E9CDA}" presName="parentText" presStyleLbl="node1" presStyleIdx="3" presStyleCnt="9" custScaleX="59500" custScaleY="64494">
        <dgm:presLayoutVars>
          <dgm:chMax val="1"/>
          <dgm:bulletEnabled val="1"/>
        </dgm:presLayoutVars>
      </dgm:prSet>
      <dgm:spPr/>
      <dgm:t>
        <a:bodyPr/>
        <a:lstStyle/>
        <a:p>
          <a:endParaRPr lang="es-CL"/>
        </a:p>
      </dgm:t>
    </dgm:pt>
    <dgm:pt modelId="{09A02E44-4EB7-9145-8FE5-F46A5FA3EDCB}" type="pres">
      <dgm:prSet presAssocID="{6FB934FE-3495-914A-BF4B-AF0EDE7E9CDA}" presName="descendantText" presStyleLbl="alignAccFollowNode1" presStyleIdx="3" presStyleCnt="9" custScaleX="120138">
        <dgm:presLayoutVars>
          <dgm:bulletEnabled val="1"/>
        </dgm:presLayoutVars>
      </dgm:prSet>
      <dgm:spPr/>
      <dgm:t>
        <a:bodyPr/>
        <a:lstStyle/>
        <a:p>
          <a:endParaRPr lang="es-CL"/>
        </a:p>
      </dgm:t>
    </dgm:pt>
    <dgm:pt modelId="{107FCC22-D295-7B43-AF41-4E77E13E1C96}" type="pres">
      <dgm:prSet presAssocID="{FBF24F92-03A9-1147-85EF-6B16B91DE8E4}" presName="sp" presStyleCnt="0"/>
      <dgm:spPr/>
    </dgm:pt>
    <dgm:pt modelId="{06CF4F2E-BD7B-9B49-8976-597AE25953B0}" type="pres">
      <dgm:prSet presAssocID="{8D55A540-81E4-AC49-A8A0-428D07A64B3A}" presName="linNode" presStyleCnt="0"/>
      <dgm:spPr/>
    </dgm:pt>
    <dgm:pt modelId="{C57C6BC7-7A9F-DC46-894C-D9254789DDFF}" type="pres">
      <dgm:prSet presAssocID="{8D55A540-81E4-AC49-A8A0-428D07A64B3A}" presName="parentText" presStyleLbl="node1" presStyleIdx="4" presStyleCnt="9" custScaleX="59500" custScaleY="64494">
        <dgm:presLayoutVars>
          <dgm:chMax val="1"/>
          <dgm:bulletEnabled val="1"/>
        </dgm:presLayoutVars>
      </dgm:prSet>
      <dgm:spPr/>
      <dgm:t>
        <a:bodyPr/>
        <a:lstStyle/>
        <a:p>
          <a:endParaRPr lang="es-CL"/>
        </a:p>
      </dgm:t>
    </dgm:pt>
    <dgm:pt modelId="{7A62E3B6-8626-C441-B1D0-2A9340FBF068}" type="pres">
      <dgm:prSet presAssocID="{8D55A540-81E4-AC49-A8A0-428D07A64B3A}" presName="descendantText" presStyleLbl="alignAccFollowNode1" presStyleIdx="4" presStyleCnt="9" custScaleX="120138">
        <dgm:presLayoutVars>
          <dgm:bulletEnabled val="1"/>
        </dgm:presLayoutVars>
      </dgm:prSet>
      <dgm:spPr/>
      <dgm:t>
        <a:bodyPr/>
        <a:lstStyle/>
        <a:p>
          <a:endParaRPr lang="es-CL"/>
        </a:p>
      </dgm:t>
    </dgm:pt>
    <dgm:pt modelId="{EB64D6D6-C036-4744-9994-BF97FB0DB1EA}" type="pres">
      <dgm:prSet presAssocID="{42BE8064-72CA-054A-9798-B8A0A9D7876A}" presName="sp" presStyleCnt="0"/>
      <dgm:spPr/>
    </dgm:pt>
    <dgm:pt modelId="{0641835C-801C-324D-8706-45B61F87679F}" type="pres">
      <dgm:prSet presAssocID="{78E2447D-EB9F-F447-98BE-0FBE417CAF48}" presName="linNode" presStyleCnt="0"/>
      <dgm:spPr/>
    </dgm:pt>
    <dgm:pt modelId="{7430B089-A573-AF4A-92BC-873252851A36}" type="pres">
      <dgm:prSet presAssocID="{78E2447D-EB9F-F447-98BE-0FBE417CAF48}" presName="parentText" presStyleLbl="node1" presStyleIdx="5" presStyleCnt="9" custScaleX="59500" custScaleY="64494">
        <dgm:presLayoutVars>
          <dgm:chMax val="1"/>
          <dgm:bulletEnabled val="1"/>
        </dgm:presLayoutVars>
      </dgm:prSet>
      <dgm:spPr/>
      <dgm:t>
        <a:bodyPr/>
        <a:lstStyle/>
        <a:p>
          <a:endParaRPr lang="es-CL"/>
        </a:p>
      </dgm:t>
    </dgm:pt>
    <dgm:pt modelId="{22CFEA0B-E8E4-6C42-8BF7-E63331F99635}" type="pres">
      <dgm:prSet presAssocID="{78E2447D-EB9F-F447-98BE-0FBE417CAF48}" presName="descendantText" presStyleLbl="alignAccFollowNode1" presStyleIdx="5" presStyleCnt="9" custScaleX="120138">
        <dgm:presLayoutVars>
          <dgm:bulletEnabled val="1"/>
        </dgm:presLayoutVars>
      </dgm:prSet>
      <dgm:spPr/>
      <dgm:t>
        <a:bodyPr/>
        <a:lstStyle/>
        <a:p>
          <a:endParaRPr lang="es-CL"/>
        </a:p>
      </dgm:t>
    </dgm:pt>
    <dgm:pt modelId="{584BD1B7-7D30-0449-BC8A-BBB82BFC2D47}" type="pres">
      <dgm:prSet presAssocID="{3F826066-9C45-BA44-B781-70BCD3552AD1}" presName="sp" presStyleCnt="0"/>
      <dgm:spPr/>
    </dgm:pt>
    <dgm:pt modelId="{4E750BEC-5122-2D4B-B32B-6ADD228FE9AE}" type="pres">
      <dgm:prSet presAssocID="{FC6EBBAC-E6B4-2149-A18A-E04357A3D300}" presName="linNode" presStyleCnt="0"/>
      <dgm:spPr/>
    </dgm:pt>
    <dgm:pt modelId="{F125AE2E-5E34-224B-AE8F-401046A74EB8}" type="pres">
      <dgm:prSet presAssocID="{FC6EBBAC-E6B4-2149-A18A-E04357A3D300}" presName="parentText" presStyleLbl="node1" presStyleIdx="6" presStyleCnt="9" custScaleX="59500" custScaleY="64494">
        <dgm:presLayoutVars>
          <dgm:chMax val="1"/>
          <dgm:bulletEnabled val="1"/>
        </dgm:presLayoutVars>
      </dgm:prSet>
      <dgm:spPr/>
      <dgm:t>
        <a:bodyPr/>
        <a:lstStyle/>
        <a:p>
          <a:endParaRPr lang="es-CL"/>
        </a:p>
      </dgm:t>
    </dgm:pt>
    <dgm:pt modelId="{A0CEB343-A12C-8348-87B8-878E23A3F301}" type="pres">
      <dgm:prSet presAssocID="{FC6EBBAC-E6B4-2149-A18A-E04357A3D300}" presName="descendantText" presStyleLbl="alignAccFollowNode1" presStyleIdx="6" presStyleCnt="9" custScaleX="120138">
        <dgm:presLayoutVars>
          <dgm:bulletEnabled val="1"/>
        </dgm:presLayoutVars>
      </dgm:prSet>
      <dgm:spPr/>
      <dgm:t>
        <a:bodyPr/>
        <a:lstStyle/>
        <a:p>
          <a:endParaRPr lang="es-CL"/>
        </a:p>
      </dgm:t>
    </dgm:pt>
    <dgm:pt modelId="{B39B5AF8-C8CB-C44A-A8D5-8C07D18A64A3}" type="pres">
      <dgm:prSet presAssocID="{505542B7-56BE-C64D-9508-E6CD93D375F7}" presName="sp" presStyleCnt="0"/>
      <dgm:spPr/>
    </dgm:pt>
    <dgm:pt modelId="{88A1559F-539B-7641-8A16-52B240EFEE1B}" type="pres">
      <dgm:prSet presAssocID="{A6516743-9F55-1641-A2F1-6DECCCD0B793}" presName="linNode" presStyleCnt="0"/>
      <dgm:spPr/>
    </dgm:pt>
    <dgm:pt modelId="{E5FFA142-EE79-8E44-AEBC-F47EEC883365}" type="pres">
      <dgm:prSet presAssocID="{A6516743-9F55-1641-A2F1-6DECCCD0B793}" presName="parentText" presStyleLbl="node1" presStyleIdx="7" presStyleCnt="9" custScaleX="59500" custScaleY="64494">
        <dgm:presLayoutVars>
          <dgm:chMax val="1"/>
          <dgm:bulletEnabled val="1"/>
        </dgm:presLayoutVars>
      </dgm:prSet>
      <dgm:spPr/>
      <dgm:t>
        <a:bodyPr/>
        <a:lstStyle/>
        <a:p>
          <a:endParaRPr lang="es-CL"/>
        </a:p>
      </dgm:t>
    </dgm:pt>
    <dgm:pt modelId="{F7808C52-BDFF-6144-89BD-22A72C3F7B89}" type="pres">
      <dgm:prSet presAssocID="{A6516743-9F55-1641-A2F1-6DECCCD0B793}" presName="descendantText" presStyleLbl="alignAccFollowNode1" presStyleIdx="7" presStyleCnt="9" custScaleX="120138">
        <dgm:presLayoutVars>
          <dgm:bulletEnabled val="1"/>
        </dgm:presLayoutVars>
      </dgm:prSet>
      <dgm:spPr/>
      <dgm:t>
        <a:bodyPr/>
        <a:lstStyle/>
        <a:p>
          <a:endParaRPr lang="es-CL"/>
        </a:p>
      </dgm:t>
    </dgm:pt>
    <dgm:pt modelId="{8FE5434D-1685-DD49-87E0-093BA46DF9BE}" type="pres">
      <dgm:prSet presAssocID="{C6AF93C7-2223-6A4A-BC9A-982D99045D2B}" presName="sp" presStyleCnt="0"/>
      <dgm:spPr/>
    </dgm:pt>
    <dgm:pt modelId="{DB2DD4C1-10FD-D24E-B349-93B1332C56E8}" type="pres">
      <dgm:prSet presAssocID="{B68DE891-8565-F34C-9545-DD52FCCB7E1D}" presName="linNode" presStyleCnt="0"/>
      <dgm:spPr/>
    </dgm:pt>
    <dgm:pt modelId="{5901127B-F1F6-054D-91F4-EC68C8FBD551}" type="pres">
      <dgm:prSet presAssocID="{B68DE891-8565-F34C-9545-DD52FCCB7E1D}" presName="parentText" presStyleLbl="node1" presStyleIdx="8" presStyleCnt="9" custScaleX="59500" custScaleY="64494">
        <dgm:presLayoutVars>
          <dgm:chMax val="1"/>
          <dgm:bulletEnabled val="1"/>
        </dgm:presLayoutVars>
      </dgm:prSet>
      <dgm:spPr/>
      <dgm:t>
        <a:bodyPr/>
        <a:lstStyle/>
        <a:p>
          <a:endParaRPr lang="es-CL"/>
        </a:p>
      </dgm:t>
    </dgm:pt>
    <dgm:pt modelId="{FE3819EF-E483-A245-A10C-74E05268AD33}" type="pres">
      <dgm:prSet presAssocID="{B68DE891-8565-F34C-9545-DD52FCCB7E1D}" presName="descendantText" presStyleLbl="alignAccFollowNode1" presStyleIdx="8" presStyleCnt="9" custScaleX="120138">
        <dgm:presLayoutVars>
          <dgm:bulletEnabled val="1"/>
        </dgm:presLayoutVars>
      </dgm:prSet>
      <dgm:spPr/>
      <dgm:t>
        <a:bodyPr/>
        <a:lstStyle/>
        <a:p>
          <a:endParaRPr lang="es-CL"/>
        </a:p>
      </dgm:t>
    </dgm:pt>
  </dgm:ptLst>
  <dgm:cxnLst>
    <dgm:cxn modelId="{7D79176B-20F0-EA4C-ABCE-0619B35C4E68}" type="presOf" srcId="{EB854522-BD9B-0941-9B70-7FB5B5A9921E}" destId="{A0CEB343-A12C-8348-87B8-878E23A3F301}" srcOrd="0" destOrd="0" presId="urn:microsoft.com/office/officeart/2005/8/layout/vList5"/>
    <dgm:cxn modelId="{BBA757A1-44D1-0446-9088-0DDC0DF80EB4}" type="presOf" srcId="{6FB934FE-3495-914A-BF4B-AF0EDE7E9CDA}" destId="{9D8C1883-4EF5-9E47-97C0-CE61D2F7B72D}" srcOrd="0" destOrd="0" presId="urn:microsoft.com/office/officeart/2005/8/layout/vList5"/>
    <dgm:cxn modelId="{0A31783E-D217-734B-A9BD-68CDFB307A55}" type="presOf" srcId="{79ACB9C1-BB08-AD43-95A3-37F1055FCA27}" destId="{22CFEA0B-E8E4-6C42-8BF7-E63331F99635}" srcOrd="0" destOrd="0" presId="urn:microsoft.com/office/officeart/2005/8/layout/vList5"/>
    <dgm:cxn modelId="{B3E90031-FBDE-694C-90D7-C5D5384FC4B0}" srcId="{4F706A2C-C491-DA40-B9AA-FBFF56257099}" destId="{46B8FB79-48FD-394C-A833-13E669A5DE99}" srcOrd="0" destOrd="0" parTransId="{2377E1A0-2941-C04B-8F36-10013C236406}" sibTransId="{F0C2B12C-1CC3-BD45-8DB0-70C79B11B3D6}"/>
    <dgm:cxn modelId="{069EFC86-BD37-E642-A323-08488927BA74}" type="presOf" srcId="{93FF3AD5-1617-0143-991E-1DACE6B9514F}" destId="{09A02E44-4EB7-9145-8FE5-F46A5FA3EDCB}" srcOrd="0" destOrd="0" presId="urn:microsoft.com/office/officeart/2005/8/layout/vList5"/>
    <dgm:cxn modelId="{9671F611-BAB1-BC40-8F04-F8E3FBA0C2CA}" srcId="{F35F20CF-B8A8-174F-BB14-5BEBF9AA8D66}" destId="{C1816704-7A6B-0D4D-8BFD-E6823B3F83CD}" srcOrd="0" destOrd="0" parTransId="{5EB9ABED-7BED-0B4B-8328-2DD605A98F6E}" sibTransId="{E0DE24FF-AE36-3E48-ACBB-5004D51F97D3}"/>
    <dgm:cxn modelId="{8BEB5378-8442-7E40-98F9-BD0FEC6F0003}" type="presOf" srcId="{23A80312-3EA3-004B-BC14-F4251E5A0282}" destId="{D18C03DC-102A-C047-B878-6998FDEB67D1}" srcOrd="0" destOrd="0" presId="urn:microsoft.com/office/officeart/2005/8/layout/vList5"/>
    <dgm:cxn modelId="{F95F1369-5A64-204E-A6DC-7F18C6DDCA3E}" srcId="{23A80312-3EA3-004B-BC14-F4251E5A0282}" destId="{8D55A540-81E4-AC49-A8A0-428D07A64B3A}" srcOrd="4" destOrd="0" parTransId="{B9F7C09B-1A55-7443-8E6B-1558D1F924EF}" sibTransId="{42BE8064-72CA-054A-9798-B8A0A9D7876A}"/>
    <dgm:cxn modelId="{A638132E-8C5D-7C48-8194-42F0EF3BD7CE}" srcId="{78E2447D-EB9F-F447-98BE-0FBE417CAF48}" destId="{79ACB9C1-BB08-AD43-95A3-37F1055FCA27}" srcOrd="0" destOrd="0" parTransId="{C1C70B33-422B-3D4A-A076-B5F087BAAAFA}" sibTransId="{7EA66E25-BD72-0F44-96FF-634C7404E515}"/>
    <dgm:cxn modelId="{A7368EC6-4F00-9447-8857-7971B86B955A}" type="presOf" srcId="{46B8FB79-48FD-394C-A833-13E669A5DE99}" destId="{163A32BF-AA9E-E248-96EB-89ABA7080E9C}" srcOrd="0" destOrd="0" presId="urn:microsoft.com/office/officeart/2005/8/layout/vList5"/>
    <dgm:cxn modelId="{E380B390-4014-0043-94C8-28E14BEAD1C2}" srcId="{23A80312-3EA3-004B-BC14-F4251E5A0282}" destId="{F35F20CF-B8A8-174F-BB14-5BEBF9AA8D66}" srcOrd="1" destOrd="0" parTransId="{7E25E4AC-E53C-4640-A5A4-AD711AF81B4A}" sibTransId="{C7759DCD-5435-444C-A8AC-BD97B09DA66B}"/>
    <dgm:cxn modelId="{2D47ADB3-E5B2-0146-85CB-5DEEF4D97A11}" type="presOf" srcId="{C1816704-7A6B-0D4D-8BFD-E6823B3F83CD}" destId="{94FBE31C-F73B-D543-B5B5-5CC0CED7BEE1}" srcOrd="0" destOrd="0" presId="urn:microsoft.com/office/officeart/2005/8/layout/vList5"/>
    <dgm:cxn modelId="{DA55E336-F900-AA4C-AE69-D121BC8D496E}" srcId="{23A80312-3EA3-004B-BC14-F4251E5A0282}" destId="{78E2447D-EB9F-F447-98BE-0FBE417CAF48}" srcOrd="5" destOrd="0" parTransId="{E509EBE3-2781-864C-9BE5-189E00F516CD}" sibTransId="{3F826066-9C45-BA44-B781-70BCD3552AD1}"/>
    <dgm:cxn modelId="{F5305B6C-B651-C64A-9E03-577F546A5D7B}" type="presOf" srcId="{8D55A540-81E4-AC49-A8A0-428D07A64B3A}" destId="{C57C6BC7-7A9F-DC46-894C-D9254789DDFF}" srcOrd="0" destOrd="0" presId="urn:microsoft.com/office/officeart/2005/8/layout/vList5"/>
    <dgm:cxn modelId="{9FB51966-9126-0C4B-9836-C4A86BAA70C7}" srcId="{A6516743-9F55-1641-A2F1-6DECCCD0B793}" destId="{0F6C994B-E685-BE45-8155-70B4FDBD850F}" srcOrd="0" destOrd="0" parTransId="{B5FE1489-770A-F240-8175-6D3DF79660B6}" sibTransId="{DB92277E-D427-C149-9905-242650D44DF7}"/>
    <dgm:cxn modelId="{4B558CC9-8558-2846-B0EE-7EBD0564DBB4}" type="presOf" srcId="{A6516743-9F55-1641-A2F1-6DECCCD0B793}" destId="{E5FFA142-EE79-8E44-AEBC-F47EEC883365}" srcOrd="0" destOrd="0" presId="urn:microsoft.com/office/officeart/2005/8/layout/vList5"/>
    <dgm:cxn modelId="{C97787F5-9DDB-954F-9946-A6CD0F5B6D93}" type="presOf" srcId="{78E2447D-EB9F-F447-98BE-0FBE417CAF48}" destId="{7430B089-A573-AF4A-92BC-873252851A36}" srcOrd="0" destOrd="0" presId="urn:microsoft.com/office/officeart/2005/8/layout/vList5"/>
    <dgm:cxn modelId="{A446CA29-0DF7-724B-9C1A-FB2BE1142455}" type="presOf" srcId="{5D31C772-A33D-8349-8DD4-E9D8630148F5}" destId="{5CF56A5B-9D43-D54D-9995-A2E47372E932}" srcOrd="0" destOrd="0" presId="urn:microsoft.com/office/officeart/2005/8/layout/vList5"/>
    <dgm:cxn modelId="{BC0C4BB4-38ED-4541-98E3-B240EFFD0986}" srcId="{FC6EBBAC-E6B4-2149-A18A-E04357A3D300}" destId="{EB854522-BD9B-0941-9B70-7FB5B5A9921E}" srcOrd="0" destOrd="0" parTransId="{4DF19F4E-48AF-A947-A2C5-FE76164F8FEB}" sibTransId="{78EDF235-509B-E547-B7B2-4E0C60EBD943}"/>
    <dgm:cxn modelId="{7FEC8D1A-4FB4-9447-815E-AB15E017FF74}" srcId="{8D55A540-81E4-AC49-A8A0-428D07A64B3A}" destId="{2D2EAE39-D75E-A14C-83B8-747C36FBB50F}" srcOrd="0" destOrd="0" parTransId="{19E311A6-D5C1-0E4E-8D1C-89FD1152E5B7}" sibTransId="{098335E1-1A7F-8947-8E30-E50AEAB4FB9D}"/>
    <dgm:cxn modelId="{B01B36DF-FFE3-6346-B18F-09BF22644E04}" type="presOf" srcId="{0F6C994B-E685-BE45-8155-70B4FDBD850F}" destId="{F7808C52-BDFF-6144-89BD-22A72C3F7B89}" srcOrd="0" destOrd="0" presId="urn:microsoft.com/office/officeart/2005/8/layout/vList5"/>
    <dgm:cxn modelId="{E432481A-0BDC-2F49-87D3-64526D666DF0}" type="presOf" srcId="{F35F20CF-B8A8-174F-BB14-5BEBF9AA8D66}" destId="{C321E796-D020-144E-A884-FD06CC650E86}" srcOrd="0" destOrd="0" presId="urn:microsoft.com/office/officeart/2005/8/layout/vList5"/>
    <dgm:cxn modelId="{DA42056D-A588-F148-9D7C-0513DAA250B3}" type="presOf" srcId="{01A29A05-7B8B-EF4C-90DC-8ADD86523EB1}" destId="{FE3819EF-E483-A245-A10C-74E05268AD33}" srcOrd="0" destOrd="0" presId="urn:microsoft.com/office/officeart/2005/8/layout/vList5"/>
    <dgm:cxn modelId="{BE75B91D-EC79-1842-B74C-736AACB86936}" type="presOf" srcId="{4F706A2C-C491-DA40-B9AA-FBFF56257099}" destId="{44BE2F16-DDE6-284F-84FC-0FFA05DCAC04}" srcOrd="0" destOrd="0" presId="urn:microsoft.com/office/officeart/2005/8/layout/vList5"/>
    <dgm:cxn modelId="{32403A34-6AD6-F64F-8CDC-0987C2B78B14}" srcId="{23A80312-3EA3-004B-BC14-F4251E5A0282}" destId="{FC6EBBAC-E6B4-2149-A18A-E04357A3D300}" srcOrd="6" destOrd="0" parTransId="{642EAD26-CF2C-5A40-9671-C4993C102DFF}" sibTransId="{505542B7-56BE-C64D-9508-E6CD93D375F7}"/>
    <dgm:cxn modelId="{3F389808-9AF0-944B-BC08-29BDEF612EB0}" srcId="{23A80312-3EA3-004B-BC14-F4251E5A0282}" destId="{A6516743-9F55-1641-A2F1-6DECCCD0B793}" srcOrd="7" destOrd="0" parTransId="{637590B0-A3D8-5848-AC21-8AB8DCA24BA8}" sibTransId="{C6AF93C7-2223-6A4A-BC9A-982D99045D2B}"/>
    <dgm:cxn modelId="{41854C0F-070D-6E4A-A7A2-505FCEAAFBC6}" type="presOf" srcId="{B68DE891-8565-F34C-9545-DD52FCCB7E1D}" destId="{5901127B-F1F6-054D-91F4-EC68C8FBD551}" srcOrd="0" destOrd="0" presId="urn:microsoft.com/office/officeart/2005/8/layout/vList5"/>
    <dgm:cxn modelId="{78AD122C-AB2C-A546-BB61-3909D0B93175}" srcId="{6FB934FE-3495-914A-BF4B-AF0EDE7E9CDA}" destId="{93FF3AD5-1617-0143-991E-1DACE6B9514F}" srcOrd="0" destOrd="0" parTransId="{D480D471-E688-924D-9A72-DC9147A9F472}" sibTransId="{CFBED447-1E94-5D43-BA53-AAED6E445E30}"/>
    <dgm:cxn modelId="{45D5360A-5C83-D744-8AA0-E85275637379}" srcId="{23A80312-3EA3-004B-BC14-F4251E5A0282}" destId="{7591856F-2BA0-024B-8803-676A9007489E}" srcOrd="0" destOrd="0" parTransId="{ECF35B19-4B2F-E643-9539-812E1B43DD53}" sibTransId="{3BC92FCE-2E20-3E40-BD7A-7B2F38B39AA5}"/>
    <dgm:cxn modelId="{F49FDFFB-8E2B-E340-887E-F8E48A20A56D}" type="presOf" srcId="{FC6EBBAC-E6B4-2149-A18A-E04357A3D300}" destId="{F125AE2E-5E34-224B-AE8F-401046A74EB8}" srcOrd="0" destOrd="0" presId="urn:microsoft.com/office/officeart/2005/8/layout/vList5"/>
    <dgm:cxn modelId="{0D2BD28E-4572-2E4A-9ED6-B05567819CDD}" type="presOf" srcId="{7591856F-2BA0-024B-8803-676A9007489E}" destId="{17F04FF2-70AA-8F4F-A6FD-359FBF60B328}" srcOrd="0" destOrd="0" presId="urn:microsoft.com/office/officeart/2005/8/layout/vList5"/>
    <dgm:cxn modelId="{07E4B516-9538-DF4E-93DB-68B72CE381B6}" type="presOf" srcId="{2D2EAE39-D75E-A14C-83B8-747C36FBB50F}" destId="{7A62E3B6-8626-C441-B1D0-2A9340FBF068}" srcOrd="0" destOrd="0" presId="urn:microsoft.com/office/officeart/2005/8/layout/vList5"/>
    <dgm:cxn modelId="{439976E0-7388-2A46-A89A-19277030A7E7}" srcId="{23A80312-3EA3-004B-BC14-F4251E5A0282}" destId="{4F706A2C-C491-DA40-B9AA-FBFF56257099}" srcOrd="2" destOrd="0" parTransId="{25DDE344-95E0-9F49-9B8C-C167133329C7}" sibTransId="{35CBEC88-3533-794D-82F6-06D08A759C85}"/>
    <dgm:cxn modelId="{693B2772-0D78-5F46-851D-CFCA7F93B228}" srcId="{23A80312-3EA3-004B-BC14-F4251E5A0282}" destId="{B68DE891-8565-F34C-9545-DD52FCCB7E1D}" srcOrd="8" destOrd="0" parTransId="{14BD7CD7-B1FB-6847-934E-4E32ECA195F2}" sibTransId="{76C9E0D0-874B-FB47-92D4-B3B51EB37CC6}"/>
    <dgm:cxn modelId="{0EF20AB2-09DB-8246-B498-F7E39749C159}" srcId="{23A80312-3EA3-004B-BC14-F4251E5A0282}" destId="{6FB934FE-3495-914A-BF4B-AF0EDE7E9CDA}" srcOrd="3" destOrd="0" parTransId="{798057C9-7C21-4F4A-8E36-091FE12F0ADF}" sibTransId="{FBF24F92-03A9-1147-85EF-6B16B91DE8E4}"/>
    <dgm:cxn modelId="{7D8F2645-009F-2B45-8254-EAE63625BF12}" srcId="{7591856F-2BA0-024B-8803-676A9007489E}" destId="{5D31C772-A33D-8349-8DD4-E9D8630148F5}" srcOrd="0" destOrd="0" parTransId="{6C2027D6-00E9-364C-AE02-F3AE1E0D08A4}" sibTransId="{F61133C7-183D-DF49-951A-69A04DC29F17}"/>
    <dgm:cxn modelId="{C468B23C-3251-B749-94A9-71207C88DF39}" srcId="{B68DE891-8565-F34C-9545-DD52FCCB7E1D}" destId="{01A29A05-7B8B-EF4C-90DC-8ADD86523EB1}" srcOrd="0" destOrd="0" parTransId="{EE496B53-E1F4-294A-965B-63DBDE574A98}" sibTransId="{67FF801A-EA09-5F48-B53B-7CCCD155299B}"/>
    <dgm:cxn modelId="{B6845000-4036-104F-A1EF-15020C802EAD}" type="presParOf" srcId="{D18C03DC-102A-C047-B878-6998FDEB67D1}" destId="{A6E2D42A-F2F4-5B49-81BC-EC782872BEAB}" srcOrd="0" destOrd="0" presId="urn:microsoft.com/office/officeart/2005/8/layout/vList5"/>
    <dgm:cxn modelId="{F3E690B5-F93E-9445-934C-F4841E341347}" type="presParOf" srcId="{A6E2D42A-F2F4-5B49-81BC-EC782872BEAB}" destId="{17F04FF2-70AA-8F4F-A6FD-359FBF60B328}" srcOrd="0" destOrd="0" presId="urn:microsoft.com/office/officeart/2005/8/layout/vList5"/>
    <dgm:cxn modelId="{07317F12-9020-D54D-BF95-82DE83903472}" type="presParOf" srcId="{A6E2D42A-F2F4-5B49-81BC-EC782872BEAB}" destId="{5CF56A5B-9D43-D54D-9995-A2E47372E932}" srcOrd="1" destOrd="0" presId="urn:microsoft.com/office/officeart/2005/8/layout/vList5"/>
    <dgm:cxn modelId="{B4C9CAAE-4292-E448-BF13-860492CC82CE}" type="presParOf" srcId="{D18C03DC-102A-C047-B878-6998FDEB67D1}" destId="{7D28EEF1-BFC7-A148-B124-B0BBC58EB93A}" srcOrd="1" destOrd="0" presId="urn:microsoft.com/office/officeart/2005/8/layout/vList5"/>
    <dgm:cxn modelId="{E81B67AA-C6ED-4E48-BF90-B3E0BECCFBC5}" type="presParOf" srcId="{D18C03DC-102A-C047-B878-6998FDEB67D1}" destId="{AF0036A6-5641-B544-9746-6FD8907FEE9B}" srcOrd="2" destOrd="0" presId="urn:microsoft.com/office/officeart/2005/8/layout/vList5"/>
    <dgm:cxn modelId="{7CBFB776-3471-6D45-9C2C-9E60E546435F}" type="presParOf" srcId="{AF0036A6-5641-B544-9746-6FD8907FEE9B}" destId="{C321E796-D020-144E-A884-FD06CC650E86}" srcOrd="0" destOrd="0" presId="urn:microsoft.com/office/officeart/2005/8/layout/vList5"/>
    <dgm:cxn modelId="{9B28C8EE-25F5-174B-9D9A-184948E7862B}" type="presParOf" srcId="{AF0036A6-5641-B544-9746-6FD8907FEE9B}" destId="{94FBE31C-F73B-D543-B5B5-5CC0CED7BEE1}" srcOrd="1" destOrd="0" presId="urn:microsoft.com/office/officeart/2005/8/layout/vList5"/>
    <dgm:cxn modelId="{6CA47762-BE70-4740-AC6A-6189E730510F}" type="presParOf" srcId="{D18C03DC-102A-C047-B878-6998FDEB67D1}" destId="{4FE717D6-FA48-5245-BF1E-563D06B8574F}" srcOrd="3" destOrd="0" presId="urn:microsoft.com/office/officeart/2005/8/layout/vList5"/>
    <dgm:cxn modelId="{7622AB70-03AD-DB4F-80BE-52C758BAABDF}" type="presParOf" srcId="{D18C03DC-102A-C047-B878-6998FDEB67D1}" destId="{FA1B673B-D7FF-0C41-B05B-52BCA8F09B4E}" srcOrd="4" destOrd="0" presId="urn:microsoft.com/office/officeart/2005/8/layout/vList5"/>
    <dgm:cxn modelId="{61136749-01F1-794F-A350-1C54FBF2204D}" type="presParOf" srcId="{FA1B673B-D7FF-0C41-B05B-52BCA8F09B4E}" destId="{44BE2F16-DDE6-284F-84FC-0FFA05DCAC04}" srcOrd="0" destOrd="0" presId="urn:microsoft.com/office/officeart/2005/8/layout/vList5"/>
    <dgm:cxn modelId="{570D6472-5D0C-7C48-8F0B-1D8F6061B7BA}" type="presParOf" srcId="{FA1B673B-D7FF-0C41-B05B-52BCA8F09B4E}" destId="{163A32BF-AA9E-E248-96EB-89ABA7080E9C}" srcOrd="1" destOrd="0" presId="urn:microsoft.com/office/officeart/2005/8/layout/vList5"/>
    <dgm:cxn modelId="{C8A6E303-6724-5241-982D-FAAD18B891FD}" type="presParOf" srcId="{D18C03DC-102A-C047-B878-6998FDEB67D1}" destId="{5DA3E20F-612E-4F47-AB18-7FA07FA68AB0}" srcOrd="5" destOrd="0" presId="urn:microsoft.com/office/officeart/2005/8/layout/vList5"/>
    <dgm:cxn modelId="{B7266BCB-6287-BB4C-A5A5-FDDAE17267AB}" type="presParOf" srcId="{D18C03DC-102A-C047-B878-6998FDEB67D1}" destId="{364D9F6A-8981-FA48-B79B-2EDEDC7759EF}" srcOrd="6" destOrd="0" presId="urn:microsoft.com/office/officeart/2005/8/layout/vList5"/>
    <dgm:cxn modelId="{8C82F062-E565-0C49-8B70-F3D1ED15CC0A}" type="presParOf" srcId="{364D9F6A-8981-FA48-B79B-2EDEDC7759EF}" destId="{9D8C1883-4EF5-9E47-97C0-CE61D2F7B72D}" srcOrd="0" destOrd="0" presId="urn:microsoft.com/office/officeart/2005/8/layout/vList5"/>
    <dgm:cxn modelId="{EF9E3E3D-F63C-E342-B9F8-1201EDD89B62}" type="presParOf" srcId="{364D9F6A-8981-FA48-B79B-2EDEDC7759EF}" destId="{09A02E44-4EB7-9145-8FE5-F46A5FA3EDCB}" srcOrd="1" destOrd="0" presId="urn:microsoft.com/office/officeart/2005/8/layout/vList5"/>
    <dgm:cxn modelId="{43715C46-C353-924C-93D8-8BCF8E0D13F6}" type="presParOf" srcId="{D18C03DC-102A-C047-B878-6998FDEB67D1}" destId="{107FCC22-D295-7B43-AF41-4E77E13E1C96}" srcOrd="7" destOrd="0" presId="urn:microsoft.com/office/officeart/2005/8/layout/vList5"/>
    <dgm:cxn modelId="{9FD6DA16-EB4A-204D-98E2-88C083370D51}" type="presParOf" srcId="{D18C03DC-102A-C047-B878-6998FDEB67D1}" destId="{06CF4F2E-BD7B-9B49-8976-597AE25953B0}" srcOrd="8" destOrd="0" presId="urn:microsoft.com/office/officeart/2005/8/layout/vList5"/>
    <dgm:cxn modelId="{07C96FEF-0DCB-4844-B829-04363980175A}" type="presParOf" srcId="{06CF4F2E-BD7B-9B49-8976-597AE25953B0}" destId="{C57C6BC7-7A9F-DC46-894C-D9254789DDFF}" srcOrd="0" destOrd="0" presId="urn:microsoft.com/office/officeart/2005/8/layout/vList5"/>
    <dgm:cxn modelId="{93005614-CF97-3A46-AC05-065A411B788A}" type="presParOf" srcId="{06CF4F2E-BD7B-9B49-8976-597AE25953B0}" destId="{7A62E3B6-8626-C441-B1D0-2A9340FBF068}" srcOrd="1" destOrd="0" presId="urn:microsoft.com/office/officeart/2005/8/layout/vList5"/>
    <dgm:cxn modelId="{C8A106CB-BEB6-0C49-8171-75AE8E6CE0D8}" type="presParOf" srcId="{D18C03DC-102A-C047-B878-6998FDEB67D1}" destId="{EB64D6D6-C036-4744-9994-BF97FB0DB1EA}" srcOrd="9" destOrd="0" presId="urn:microsoft.com/office/officeart/2005/8/layout/vList5"/>
    <dgm:cxn modelId="{058B8C46-6CAC-B647-BD91-7A185345A325}" type="presParOf" srcId="{D18C03DC-102A-C047-B878-6998FDEB67D1}" destId="{0641835C-801C-324D-8706-45B61F87679F}" srcOrd="10" destOrd="0" presId="urn:microsoft.com/office/officeart/2005/8/layout/vList5"/>
    <dgm:cxn modelId="{831F7E71-2130-EB4D-81A7-4FCDC3A8987C}" type="presParOf" srcId="{0641835C-801C-324D-8706-45B61F87679F}" destId="{7430B089-A573-AF4A-92BC-873252851A36}" srcOrd="0" destOrd="0" presId="urn:microsoft.com/office/officeart/2005/8/layout/vList5"/>
    <dgm:cxn modelId="{970F5BEC-047F-C646-A35E-22B87F1E557A}" type="presParOf" srcId="{0641835C-801C-324D-8706-45B61F87679F}" destId="{22CFEA0B-E8E4-6C42-8BF7-E63331F99635}" srcOrd="1" destOrd="0" presId="urn:microsoft.com/office/officeart/2005/8/layout/vList5"/>
    <dgm:cxn modelId="{F7EAD060-EEB2-2042-B1B8-DB2E266198DE}" type="presParOf" srcId="{D18C03DC-102A-C047-B878-6998FDEB67D1}" destId="{584BD1B7-7D30-0449-BC8A-BBB82BFC2D47}" srcOrd="11" destOrd="0" presId="urn:microsoft.com/office/officeart/2005/8/layout/vList5"/>
    <dgm:cxn modelId="{293F62C3-DD6A-3D47-AFCD-1ED8F7E2E975}" type="presParOf" srcId="{D18C03DC-102A-C047-B878-6998FDEB67D1}" destId="{4E750BEC-5122-2D4B-B32B-6ADD228FE9AE}" srcOrd="12" destOrd="0" presId="urn:microsoft.com/office/officeart/2005/8/layout/vList5"/>
    <dgm:cxn modelId="{29A89E32-D011-324E-A63C-B3AE0CAC715F}" type="presParOf" srcId="{4E750BEC-5122-2D4B-B32B-6ADD228FE9AE}" destId="{F125AE2E-5E34-224B-AE8F-401046A74EB8}" srcOrd="0" destOrd="0" presId="urn:microsoft.com/office/officeart/2005/8/layout/vList5"/>
    <dgm:cxn modelId="{4B9C1DBF-C8EF-DD47-9ECB-0384DFF245EE}" type="presParOf" srcId="{4E750BEC-5122-2D4B-B32B-6ADD228FE9AE}" destId="{A0CEB343-A12C-8348-87B8-878E23A3F301}" srcOrd="1" destOrd="0" presId="urn:microsoft.com/office/officeart/2005/8/layout/vList5"/>
    <dgm:cxn modelId="{C63D036D-15DB-2549-AF0B-DF975C38129D}" type="presParOf" srcId="{D18C03DC-102A-C047-B878-6998FDEB67D1}" destId="{B39B5AF8-C8CB-C44A-A8D5-8C07D18A64A3}" srcOrd="13" destOrd="0" presId="urn:microsoft.com/office/officeart/2005/8/layout/vList5"/>
    <dgm:cxn modelId="{85C775D9-E8F2-7E4E-BEC1-7AC0D5394EB0}" type="presParOf" srcId="{D18C03DC-102A-C047-B878-6998FDEB67D1}" destId="{88A1559F-539B-7641-8A16-52B240EFEE1B}" srcOrd="14" destOrd="0" presId="urn:microsoft.com/office/officeart/2005/8/layout/vList5"/>
    <dgm:cxn modelId="{79E07B36-190C-E042-B5CA-BF3BAEA8D152}" type="presParOf" srcId="{88A1559F-539B-7641-8A16-52B240EFEE1B}" destId="{E5FFA142-EE79-8E44-AEBC-F47EEC883365}" srcOrd="0" destOrd="0" presId="urn:microsoft.com/office/officeart/2005/8/layout/vList5"/>
    <dgm:cxn modelId="{6F52CA66-61B0-CD45-B93E-68B8DA19D317}" type="presParOf" srcId="{88A1559F-539B-7641-8A16-52B240EFEE1B}" destId="{F7808C52-BDFF-6144-89BD-22A72C3F7B89}" srcOrd="1" destOrd="0" presId="urn:microsoft.com/office/officeart/2005/8/layout/vList5"/>
    <dgm:cxn modelId="{3AA0A203-6F58-134F-B36A-79254B6BF14B}" type="presParOf" srcId="{D18C03DC-102A-C047-B878-6998FDEB67D1}" destId="{8FE5434D-1685-DD49-87E0-093BA46DF9BE}" srcOrd="15" destOrd="0" presId="urn:microsoft.com/office/officeart/2005/8/layout/vList5"/>
    <dgm:cxn modelId="{0148AEC2-5472-DE47-ADBC-376A3EB5EE1B}" type="presParOf" srcId="{D18C03DC-102A-C047-B878-6998FDEB67D1}" destId="{DB2DD4C1-10FD-D24E-B349-93B1332C56E8}" srcOrd="16" destOrd="0" presId="urn:microsoft.com/office/officeart/2005/8/layout/vList5"/>
    <dgm:cxn modelId="{B4F26D68-33F7-7A4E-AB06-1096C08E57CB}" type="presParOf" srcId="{DB2DD4C1-10FD-D24E-B349-93B1332C56E8}" destId="{5901127B-F1F6-054D-91F4-EC68C8FBD551}" srcOrd="0" destOrd="0" presId="urn:microsoft.com/office/officeart/2005/8/layout/vList5"/>
    <dgm:cxn modelId="{D21E8D46-BFA9-1840-A431-551AB4B6692C}" type="presParOf" srcId="{DB2DD4C1-10FD-D24E-B349-93B1332C56E8}" destId="{FE3819EF-E483-A245-A10C-74E05268AD3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4E84A-3823-3946-98E1-EAA842C18129}">
      <dsp:nvSpPr>
        <dsp:cNvPr id="0" name=""/>
        <dsp:cNvSpPr/>
      </dsp:nvSpPr>
      <dsp:spPr>
        <a:xfrm>
          <a:off x="6538" y="53178"/>
          <a:ext cx="2496097" cy="728848"/>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Necesidades del Proyecto</a:t>
          </a:r>
        </a:p>
      </dsp:txBody>
      <dsp:txXfrm>
        <a:off x="27885" y="74525"/>
        <a:ext cx="2453403" cy="686154"/>
      </dsp:txXfrm>
    </dsp:sp>
    <dsp:sp modelId="{14E3B17F-A02E-A84B-AC5D-F2449E39B0E6}">
      <dsp:nvSpPr>
        <dsp:cNvPr id="0" name=""/>
        <dsp:cNvSpPr/>
      </dsp:nvSpPr>
      <dsp:spPr>
        <a:xfrm>
          <a:off x="256148" y="782026"/>
          <a:ext cx="249609" cy="463809"/>
        </a:xfrm>
        <a:custGeom>
          <a:avLst/>
          <a:gdLst/>
          <a:ahLst/>
          <a:cxnLst/>
          <a:rect l="0" t="0" r="0" b="0"/>
          <a:pathLst>
            <a:path>
              <a:moveTo>
                <a:pt x="0" y="0"/>
              </a:moveTo>
              <a:lnTo>
                <a:pt x="0" y="463809"/>
              </a:lnTo>
              <a:lnTo>
                <a:pt x="249609" y="463809"/>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E7C49DA2-FF93-544D-B23E-3455753EDF51}">
      <dsp:nvSpPr>
        <dsp:cNvPr id="0" name=""/>
        <dsp:cNvSpPr/>
      </dsp:nvSpPr>
      <dsp:spPr>
        <a:xfrm>
          <a:off x="505758" y="936629"/>
          <a:ext cx="1789220" cy="618412"/>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Necesidad Emergente</a:t>
          </a:r>
        </a:p>
      </dsp:txBody>
      <dsp:txXfrm>
        <a:off x="523871" y="954742"/>
        <a:ext cx="1752994" cy="582186"/>
      </dsp:txXfrm>
    </dsp:sp>
    <dsp:sp modelId="{405B85C3-D39E-894D-8450-ABC741088F80}">
      <dsp:nvSpPr>
        <dsp:cNvPr id="0" name=""/>
        <dsp:cNvSpPr/>
      </dsp:nvSpPr>
      <dsp:spPr>
        <a:xfrm>
          <a:off x="256148" y="782026"/>
          <a:ext cx="249609" cy="1236824"/>
        </a:xfrm>
        <a:custGeom>
          <a:avLst/>
          <a:gdLst/>
          <a:ahLst/>
          <a:cxnLst/>
          <a:rect l="0" t="0" r="0" b="0"/>
          <a:pathLst>
            <a:path>
              <a:moveTo>
                <a:pt x="0" y="0"/>
              </a:moveTo>
              <a:lnTo>
                <a:pt x="0" y="1236824"/>
              </a:lnTo>
              <a:lnTo>
                <a:pt x="249609" y="1236824"/>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4C907ED6-6D96-3240-A29D-1317A8E18526}">
      <dsp:nvSpPr>
        <dsp:cNvPr id="0" name=""/>
        <dsp:cNvSpPr/>
      </dsp:nvSpPr>
      <dsp:spPr>
        <a:xfrm>
          <a:off x="505758" y="1709645"/>
          <a:ext cx="1789220" cy="618412"/>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Necesidades Secundarios</a:t>
          </a:r>
        </a:p>
      </dsp:txBody>
      <dsp:txXfrm>
        <a:off x="523871" y="1727758"/>
        <a:ext cx="1752994" cy="582186"/>
      </dsp:txXfrm>
    </dsp:sp>
    <dsp:sp modelId="{BEE12B29-4F1A-E04D-A13E-83B44CDB9673}">
      <dsp:nvSpPr>
        <dsp:cNvPr id="0" name=""/>
        <dsp:cNvSpPr/>
      </dsp:nvSpPr>
      <dsp:spPr>
        <a:xfrm>
          <a:off x="256148" y="782026"/>
          <a:ext cx="249609" cy="2026512"/>
        </a:xfrm>
        <a:custGeom>
          <a:avLst/>
          <a:gdLst/>
          <a:ahLst/>
          <a:cxnLst/>
          <a:rect l="0" t="0" r="0" b="0"/>
          <a:pathLst>
            <a:path>
              <a:moveTo>
                <a:pt x="0" y="0"/>
              </a:moveTo>
              <a:lnTo>
                <a:pt x="0" y="2026512"/>
              </a:lnTo>
              <a:lnTo>
                <a:pt x="249609" y="202651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E0734420-9413-7946-9057-8F583EA6B266}">
      <dsp:nvSpPr>
        <dsp:cNvPr id="0" name=""/>
        <dsp:cNvSpPr/>
      </dsp:nvSpPr>
      <dsp:spPr>
        <a:xfrm>
          <a:off x="505758" y="2499332"/>
          <a:ext cx="1789220" cy="618412"/>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Escalabilidad de las Necesidades</a:t>
          </a:r>
        </a:p>
      </dsp:txBody>
      <dsp:txXfrm>
        <a:off x="523871" y="2517445"/>
        <a:ext cx="1752994" cy="582186"/>
      </dsp:txXfrm>
    </dsp:sp>
    <dsp:sp modelId="{312C1938-667D-2945-A007-4FE7FFE7805D}">
      <dsp:nvSpPr>
        <dsp:cNvPr id="0" name=""/>
        <dsp:cNvSpPr/>
      </dsp:nvSpPr>
      <dsp:spPr>
        <a:xfrm>
          <a:off x="2811842" y="53178"/>
          <a:ext cx="2876371" cy="728848"/>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Características de la Organización</a:t>
          </a:r>
        </a:p>
      </dsp:txBody>
      <dsp:txXfrm>
        <a:off x="2833189" y="74525"/>
        <a:ext cx="2833677" cy="686154"/>
      </dsp:txXfrm>
    </dsp:sp>
    <dsp:sp modelId="{E019FFE2-726C-374E-B662-00065744AE3A}">
      <dsp:nvSpPr>
        <dsp:cNvPr id="0" name=""/>
        <dsp:cNvSpPr/>
      </dsp:nvSpPr>
      <dsp:spPr>
        <a:xfrm>
          <a:off x="3099479" y="782026"/>
          <a:ext cx="287637" cy="463809"/>
        </a:xfrm>
        <a:custGeom>
          <a:avLst/>
          <a:gdLst/>
          <a:ahLst/>
          <a:cxnLst/>
          <a:rect l="0" t="0" r="0" b="0"/>
          <a:pathLst>
            <a:path>
              <a:moveTo>
                <a:pt x="0" y="0"/>
              </a:moveTo>
              <a:lnTo>
                <a:pt x="0" y="463809"/>
              </a:lnTo>
              <a:lnTo>
                <a:pt x="287637" y="463809"/>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28046866-8355-D343-A8DF-E38ED0CA4215}">
      <dsp:nvSpPr>
        <dsp:cNvPr id="0" name=""/>
        <dsp:cNvSpPr/>
      </dsp:nvSpPr>
      <dsp:spPr>
        <a:xfrm>
          <a:off x="3387116" y="936629"/>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Toma de decisiones</a:t>
          </a:r>
        </a:p>
      </dsp:txBody>
      <dsp:txXfrm>
        <a:off x="3405229" y="954742"/>
        <a:ext cx="1752994" cy="582186"/>
      </dsp:txXfrm>
    </dsp:sp>
    <dsp:sp modelId="{F5603774-A710-C044-9643-86B63754C64A}">
      <dsp:nvSpPr>
        <dsp:cNvPr id="0" name=""/>
        <dsp:cNvSpPr/>
      </dsp:nvSpPr>
      <dsp:spPr>
        <a:xfrm>
          <a:off x="3099479" y="782026"/>
          <a:ext cx="287637" cy="1236824"/>
        </a:xfrm>
        <a:custGeom>
          <a:avLst/>
          <a:gdLst/>
          <a:ahLst/>
          <a:cxnLst/>
          <a:rect l="0" t="0" r="0" b="0"/>
          <a:pathLst>
            <a:path>
              <a:moveTo>
                <a:pt x="0" y="0"/>
              </a:moveTo>
              <a:lnTo>
                <a:pt x="0" y="1236824"/>
              </a:lnTo>
              <a:lnTo>
                <a:pt x="287637" y="1236824"/>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E7348E69-B960-9642-87CF-88C25266CF9F}">
      <dsp:nvSpPr>
        <dsp:cNvPr id="0" name=""/>
        <dsp:cNvSpPr/>
      </dsp:nvSpPr>
      <dsp:spPr>
        <a:xfrm>
          <a:off x="3387116" y="1709645"/>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Gestión de las responsabilidades</a:t>
          </a:r>
        </a:p>
      </dsp:txBody>
      <dsp:txXfrm>
        <a:off x="3405229" y="1727758"/>
        <a:ext cx="1752994" cy="582186"/>
      </dsp:txXfrm>
    </dsp:sp>
    <dsp:sp modelId="{EE2D4A1D-F8EB-BF49-94EA-B288D3436953}">
      <dsp:nvSpPr>
        <dsp:cNvPr id="0" name=""/>
        <dsp:cNvSpPr/>
      </dsp:nvSpPr>
      <dsp:spPr>
        <a:xfrm>
          <a:off x="3099479" y="782026"/>
          <a:ext cx="287637" cy="2009839"/>
        </a:xfrm>
        <a:custGeom>
          <a:avLst/>
          <a:gdLst/>
          <a:ahLst/>
          <a:cxnLst/>
          <a:rect l="0" t="0" r="0" b="0"/>
          <a:pathLst>
            <a:path>
              <a:moveTo>
                <a:pt x="0" y="0"/>
              </a:moveTo>
              <a:lnTo>
                <a:pt x="0" y="2009839"/>
              </a:lnTo>
              <a:lnTo>
                <a:pt x="287637" y="2009839"/>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3E8D57D1-5049-1F49-870B-88A9F93DC8AC}">
      <dsp:nvSpPr>
        <dsp:cNvPr id="0" name=""/>
        <dsp:cNvSpPr/>
      </dsp:nvSpPr>
      <dsp:spPr>
        <a:xfrm>
          <a:off x="3387116" y="2482660"/>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Política de comunicación</a:t>
          </a:r>
        </a:p>
      </dsp:txBody>
      <dsp:txXfrm>
        <a:off x="3405229" y="2500773"/>
        <a:ext cx="1752994" cy="582186"/>
      </dsp:txXfrm>
    </dsp:sp>
    <dsp:sp modelId="{91503583-932C-2248-B1F0-B6D02DB308B0}">
      <dsp:nvSpPr>
        <dsp:cNvPr id="0" name=""/>
        <dsp:cNvSpPr/>
      </dsp:nvSpPr>
      <dsp:spPr>
        <a:xfrm>
          <a:off x="3099479" y="782026"/>
          <a:ext cx="287637" cy="2782855"/>
        </a:xfrm>
        <a:custGeom>
          <a:avLst/>
          <a:gdLst/>
          <a:ahLst/>
          <a:cxnLst/>
          <a:rect l="0" t="0" r="0" b="0"/>
          <a:pathLst>
            <a:path>
              <a:moveTo>
                <a:pt x="0" y="0"/>
              </a:moveTo>
              <a:lnTo>
                <a:pt x="0" y="2782855"/>
              </a:lnTo>
              <a:lnTo>
                <a:pt x="287637" y="2782855"/>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4174EE92-2AAC-384B-A6AD-23793F337CB3}">
      <dsp:nvSpPr>
        <dsp:cNvPr id="0" name=""/>
        <dsp:cNvSpPr/>
      </dsp:nvSpPr>
      <dsp:spPr>
        <a:xfrm>
          <a:off x="3387116" y="3255675"/>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Control de actuaciones</a:t>
          </a:r>
        </a:p>
      </dsp:txBody>
      <dsp:txXfrm>
        <a:off x="3405229" y="3273788"/>
        <a:ext cx="1752994" cy="582186"/>
      </dsp:txXfrm>
    </dsp:sp>
    <dsp:sp modelId="{5243584B-5A3F-9E44-BE57-FBAB64495DD0}">
      <dsp:nvSpPr>
        <dsp:cNvPr id="0" name=""/>
        <dsp:cNvSpPr/>
      </dsp:nvSpPr>
      <dsp:spPr>
        <a:xfrm>
          <a:off x="3099479" y="782026"/>
          <a:ext cx="287637" cy="3555870"/>
        </a:xfrm>
        <a:custGeom>
          <a:avLst/>
          <a:gdLst/>
          <a:ahLst/>
          <a:cxnLst/>
          <a:rect l="0" t="0" r="0" b="0"/>
          <a:pathLst>
            <a:path>
              <a:moveTo>
                <a:pt x="0" y="0"/>
              </a:moveTo>
              <a:lnTo>
                <a:pt x="0" y="3555870"/>
              </a:lnTo>
              <a:lnTo>
                <a:pt x="287637" y="3555870"/>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F2039DB3-C812-B147-BBBC-57103B4899BE}">
      <dsp:nvSpPr>
        <dsp:cNvPr id="0" name=""/>
        <dsp:cNvSpPr/>
      </dsp:nvSpPr>
      <dsp:spPr>
        <a:xfrm>
          <a:off x="3387116" y="4028691"/>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Planificación</a:t>
          </a:r>
        </a:p>
      </dsp:txBody>
      <dsp:txXfrm>
        <a:off x="3405229" y="4046804"/>
        <a:ext cx="1752994" cy="582186"/>
      </dsp:txXfrm>
    </dsp:sp>
    <dsp:sp modelId="{491369FE-4EC3-3D4C-85F2-3E7B28086DE3}">
      <dsp:nvSpPr>
        <dsp:cNvPr id="0" name=""/>
        <dsp:cNvSpPr/>
      </dsp:nvSpPr>
      <dsp:spPr>
        <a:xfrm>
          <a:off x="3099479" y="782026"/>
          <a:ext cx="287637" cy="4328885"/>
        </a:xfrm>
        <a:custGeom>
          <a:avLst/>
          <a:gdLst/>
          <a:ahLst/>
          <a:cxnLst/>
          <a:rect l="0" t="0" r="0" b="0"/>
          <a:pathLst>
            <a:path>
              <a:moveTo>
                <a:pt x="0" y="0"/>
              </a:moveTo>
              <a:lnTo>
                <a:pt x="0" y="4328885"/>
              </a:lnTo>
              <a:lnTo>
                <a:pt x="287637" y="4328885"/>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FBD1E944-1740-A14A-AA3C-637E18044B13}">
      <dsp:nvSpPr>
        <dsp:cNvPr id="0" name=""/>
        <dsp:cNvSpPr/>
      </dsp:nvSpPr>
      <dsp:spPr>
        <a:xfrm>
          <a:off x="3387116" y="4801706"/>
          <a:ext cx="1789220" cy="61841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Cultura de empresa</a:t>
          </a:r>
        </a:p>
      </dsp:txBody>
      <dsp:txXfrm>
        <a:off x="3405229" y="4819819"/>
        <a:ext cx="1752994" cy="582186"/>
      </dsp:txXfrm>
    </dsp:sp>
    <dsp:sp modelId="{537CDE8A-E0CB-D745-8BA4-7110B2C7862E}">
      <dsp:nvSpPr>
        <dsp:cNvPr id="0" name=""/>
        <dsp:cNvSpPr/>
      </dsp:nvSpPr>
      <dsp:spPr>
        <a:xfrm>
          <a:off x="5997419" y="53178"/>
          <a:ext cx="2496097" cy="728848"/>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Perfil de usuarios</a:t>
          </a:r>
        </a:p>
      </dsp:txBody>
      <dsp:txXfrm>
        <a:off x="6018766" y="74525"/>
        <a:ext cx="2453403" cy="686154"/>
      </dsp:txXfrm>
    </dsp:sp>
    <dsp:sp modelId="{3ED2D2AF-4A1B-D34F-BAC7-AC7C20781952}">
      <dsp:nvSpPr>
        <dsp:cNvPr id="0" name=""/>
        <dsp:cNvSpPr/>
      </dsp:nvSpPr>
      <dsp:spPr>
        <a:xfrm>
          <a:off x="6247029" y="782026"/>
          <a:ext cx="249609" cy="463809"/>
        </a:xfrm>
        <a:custGeom>
          <a:avLst/>
          <a:gdLst/>
          <a:ahLst/>
          <a:cxnLst/>
          <a:rect l="0" t="0" r="0" b="0"/>
          <a:pathLst>
            <a:path>
              <a:moveTo>
                <a:pt x="0" y="0"/>
              </a:moveTo>
              <a:lnTo>
                <a:pt x="0" y="463809"/>
              </a:lnTo>
              <a:lnTo>
                <a:pt x="249609" y="463809"/>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873B9229-53FA-754C-9CE7-A740435FEE17}">
      <dsp:nvSpPr>
        <dsp:cNvPr id="0" name=""/>
        <dsp:cNvSpPr/>
      </dsp:nvSpPr>
      <dsp:spPr>
        <a:xfrm>
          <a:off x="6496639" y="936629"/>
          <a:ext cx="1789220" cy="618412"/>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Usuarios finales del sistema</a:t>
          </a:r>
        </a:p>
      </dsp:txBody>
      <dsp:txXfrm>
        <a:off x="6514752" y="954742"/>
        <a:ext cx="1752994" cy="582186"/>
      </dsp:txXfrm>
    </dsp:sp>
    <dsp:sp modelId="{3CC2FD13-A604-1E43-94B3-5E205F1EA78B}">
      <dsp:nvSpPr>
        <dsp:cNvPr id="0" name=""/>
        <dsp:cNvSpPr/>
      </dsp:nvSpPr>
      <dsp:spPr>
        <a:xfrm>
          <a:off x="6247029" y="782026"/>
          <a:ext cx="249609" cy="1236824"/>
        </a:xfrm>
        <a:custGeom>
          <a:avLst/>
          <a:gdLst/>
          <a:ahLst/>
          <a:cxnLst/>
          <a:rect l="0" t="0" r="0" b="0"/>
          <a:pathLst>
            <a:path>
              <a:moveTo>
                <a:pt x="0" y="0"/>
              </a:moveTo>
              <a:lnTo>
                <a:pt x="0" y="1236824"/>
              </a:lnTo>
              <a:lnTo>
                <a:pt x="249609" y="1236824"/>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6CBF1D34-3EE4-FD4B-AE78-8A300BDB6E0C}">
      <dsp:nvSpPr>
        <dsp:cNvPr id="0" name=""/>
        <dsp:cNvSpPr/>
      </dsp:nvSpPr>
      <dsp:spPr>
        <a:xfrm>
          <a:off x="6496639" y="1709645"/>
          <a:ext cx="1789220" cy="618412"/>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Resto de la organización</a:t>
          </a:r>
        </a:p>
      </dsp:txBody>
      <dsp:txXfrm>
        <a:off x="6514752" y="1727758"/>
        <a:ext cx="1752994" cy="582186"/>
      </dsp:txXfrm>
    </dsp:sp>
    <dsp:sp modelId="{6E32E66B-4AEE-AE40-A449-099B38B5C8D6}">
      <dsp:nvSpPr>
        <dsp:cNvPr id="0" name=""/>
        <dsp:cNvSpPr/>
      </dsp:nvSpPr>
      <dsp:spPr>
        <a:xfrm>
          <a:off x="6247029" y="782026"/>
          <a:ext cx="249609" cy="2009839"/>
        </a:xfrm>
        <a:custGeom>
          <a:avLst/>
          <a:gdLst/>
          <a:ahLst/>
          <a:cxnLst/>
          <a:rect l="0" t="0" r="0" b="0"/>
          <a:pathLst>
            <a:path>
              <a:moveTo>
                <a:pt x="0" y="0"/>
              </a:moveTo>
              <a:lnTo>
                <a:pt x="0" y="2009839"/>
              </a:lnTo>
              <a:lnTo>
                <a:pt x="249609" y="2009839"/>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5BD73DBC-F435-7F4F-8319-AFA8E6AD7433}">
      <dsp:nvSpPr>
        <dsp:cNvPr id="0" name=""/>
        <dsp:cNvSpPr/>
      </dsp:nvSpPr>
      <dsp:spPr>
        <a:xfrm>
          <a:off x="6496639" y="2482660"/>
          <a:ext cx="1789220" cy="618412"/>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latin typeface="Calibri" panose="020F0502020204030204" pitchFamily="34" charset="0"/>
              <a:cs typeface="Calibri" panose="020F0502020204030204" pitchFamily="34" charset="0"/>
            </a:rPr>
            <a:t>IT</a:t>
          </a:r>
        </a:p>
      </dsp:txBody>
      <dsp:txXfrm>
        <a:off x="6514752" y="2500773"/>
        <a:ext cx="1752994" cy="582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4E84A-3823-3946-98E1-EAA842C18129}">
      <dsp:nvSpPr>
        <dsp:cNvPr id="0" name=""/>
        <dsp:cNvSpPr/>
      </dsp:nvSpPr>
      <dsp:spPr>
        <a:xfrm>
          <a:off x="993" y="723908"/>
          <a:ext cx="2548027" cy="744011"/>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Necesidades del Proyecto</a:t>
          </a:r>
        </a:p>
      </dsp:txBody>
      <dsp:txXfrm>
        <a:off x="22784" y="745699"/>
        <a:ext cx="2504445" cy="700429"/>
      </dsp:txXfrm>
    </dsp:sp>
    <dsp:sp modelId="{14E3B17F-A02E-A84B-AC5D-F2449E39B0E6}">
      <dsp:nvSpPr>
        <dsp:cNvPr id="0" name=""/>
        <dsp:cNvSpPr/>
      </dsp:nvSpPr>
      <dsp:spPr>
        <a:xfrm>
          <a:off x="255796" y="1467919"/>
          <a:ext cx="254802" cy="473458"/>
        </a:xfrm>
        <a:custGeom>
          <a:avLst/>
          <a:gdLst/>
          <a:ahLst/>
          <a:cxnLst/>
          <a:rect l="0" t="0" r="0" b="0"/>
          <a:pathLst>
            <a:path>
              <a:moveTo>
                <a:pt x="0" y="0"/>
              </a:moveTo>
              <a:lnTo>
                <a:pt x="0" y="473458"/>
              </a:lnTo>
              <a:lnTo>
                <a:pt x="254802" y="473458"/>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E7C49DA2-FF93-544D-B23E-3455753EDF51}">
      <dsp:nvSpPr>
        <dsp:cNvPr id="0" name=""/>
        <dsp:cNvSpPr/>
      </dsp:nvSpPr>
      <dsp:spPr>
        <a:xfrm>
          <a:off x="510599" y="1625739"/>
          <a:ext cx="1826444" cy="631278"/>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2"/>
              </a:solidFill>
              <a:latin typeface="Calibri" panose="020F0502020204030204" pitchFamily="34" charset="0"/>
              <a:cs typeface="Calibri" panose="020F0502020204030204" pitchFamily="34" charset="0"/>
            </a:rPr>
            <a:t>Necesidad Emergente</a:t>
          </a:r>
        </a:p>
      </dsp:txBody>
      <dsp:txXfrm>
        <a:off x="529089" y="1644229"/>
        <a:ext cx="1789464" cy="594298"/>
      </dsp:txXfrm>
    </dsp:sp>
    <dsp:sp modelId="{405B85C3-D39E-894D-8450-ABC741088F80}">
      <dsp:nvSpPr>
        <dsp:cNvPr id="0" name=""/>
        <dsp:cNvSpPr/>
      </dsp:nvSpPr>
      <dsp:spPr>
        <a:xfrm>
          <a:off x="255796" y="1467919"/>
          <a:ext cx="254802" cy="1262556"/>
        </a:xfrm>
        <a:custGeom>
          <a:avLst/>
          <a:gdLst/>
          <a:ahLst/>
          <a:cxnLst/>
          <a:rect l="0" t="0" r="0" b="0"/>
          <a:pathLst>
            <a:path>
              <a:moveTo>
                <a:pt x="0" y="0"/>
              </a:moveTo>
              <a:lnTo>
                <a:pt x="0" y="1262556"/>
              </a:lnTo>
              <a:lnTo>
                <a:pt x="254802" y="126255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4C907ED6-6D96-3240-A29D-1317A8E18526}">
      <dsp:nvSpPr>
        <dsp:cNvPr id="0" name=""/>
        <dsp:cNvSpPr/>
      </dsp:nvSpPr>
      <dsp:spPr>
        <a:xfrm>
          <a:off x="510599" y="2414837"/>
          <a:ext cx="1826444" cy="631278"/>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2"/>
              </a:solidFill>
              <a:latin typeface="Calibri" panose="020F0502020204030204" pitchFamily="34" charset="0"/>
              <a:cs typeface="Calibri" panose="020F0502020204030204" pitchFamily="34" charset="0"/>
            </a:rPr>
            <a:t>Necesidades Secundarios</a:t>
          </a:r>
        </a:p>
      </dsp:txBody>
      <dsp:txXfrm>
        <a:off x="529089" y="2433327"/>
        <a:ext cx="1789464" cy="594298"/>
      </dsp:txXfrm>
    </dsp:sp>
    <dsp:sp modelId="{BEE12B29-4F1A-E04D-A13E-83B44CDB9673}">
      <dsp:nvSpPr>
        <dsp:cNvPr id="0" name=""/>
        <dsp:cNvSpPr/>
      </dsp:nvSpPr>
      <dsp:spPr>
        <a:xfrm>
          <a:off x="255796" y="1467919"/>
          <a:ext cx="254802" cy="2068673"/>
        </a:xfrm>
        <a:custGeom>
          <a:avLst/>
          <a:gdLst/>
          <a:ahLst/>
          <a:cxnLst/>
          <a:rect l="0" t="0" r="0" b="0"/>
          <a:pathLst>
            <a:path>
              <a:moveTo>
                <a:pt x="0" y="0"/>
              </a:moveTo>
              <a:lnTo>
                <a:pt x="0" y="2068673"/>
              </a:lnTo>
              <a:lnTo>
                <a:pt x="254802" y="2068673"/>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E0734420-9413-7946-9057-8F583EA6B266}">
      <dsp:nvSpPr>
        <dsp:cNvPr id="0" name=""/>
        <dsp:cNvSpPr/>
      </dsp:nvSpPr>
      <dsp:spPr>
        <a:xfrm>
          <a:off x="510599" y="3220954"/>
          <a:ext cx="1826444" cy="631278"/>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2"/>
              </a:solidFill>
              <a:latin typeface="Calibri" panose="020F0502020204030204" pitchFamily="34" charset="0"/>
              <a:cs typeface="Calibri" panose="020F0502020204030204" pitchFamily="34" charset="0"/>
            </a:rPr>
            <a:t>Escalabilidad de las Necesidades</a:t>
          </a:r>
        </a:p>
      </dsp:txBody>
      <dsp:txXfrm>
        <a:off x="529089" y="3239444"/>
        <a:ext cx="1789464" cy="594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C1938-667D-2945-A007-4FE7FFE7805D}">
      <dsp:nvSpPr>
        <dsp:cNvPr id="0" name=""/>
        <dsp:cNvSpPr/>
      </dsp:nvSpPr>
      <dsp:spPr>
        <a:xfrm>
          <a:off x="104606" y="131"/>
          <a:ext cx="2933231" cy="743256"/>
        </a:xfrm>
        <a:prstGeom prst="roundRect">
          <a:avLst>
            <a:gd name="adj" fmla="val 10000"/>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Características de la Organización</a:t>
          </a:r>
        </a:p>
      </dsp:txBody>
      <dsp:txXfrm>
        <a:off x="126375" y="21900"/>
        <a:ext cx="2889693" cy="699718"/>
      </dsp:txXfrm>
    </dsp:sp>
    <dsp:sp modelId="{E019FFE2-726C-374E-B662-00065744AE3A}">
      <dsp:nvSpPr>
        <dsp:cNvPr id="0" name=""/>
        <dsp:cNvSpPr/>
      </dsp:nvSpPr>
      <dsp:spPr>
        <a:xfrm>
          <a:off x="397929" y="743387"/>
          <a:ext cx="293323" cy="472977"/>
        </a:xfrm>
        <a:custGeom>
          <a:avLst/>
          <a:gdLst/>
          <a:ahLst/>
          <a:cxnLst/>
          <a:rect l="0" t="0" r="0" b="0"/>
          <a:pathLst>
            <a:path>
              <a:moveTo>
                <a:pt x="0" y="0"/>
              </a:moveTo>
              <a:lnTo>
                <a:pt x="0" y="472977"/>
              </a:lnTo>
              <a:lnTo>
                <a:pt x="293323" y="472977"/>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28046866-8355-D343-A8DF-E38ED0CA4215}">
      <dsp:nvSpPr>
        <dsp:cNvPr id="0" name=""/>
        <dsp:cNvSpPr/>
      </dsp:nvSpPr>
      <dsp:spPr>
        <a:xfrm>
          <a:off x="691252" y="901047"/>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Toma de decisiones</a:t>
          </a:r>
        </a:p>
      </dsp:txBody>
      <dsp:txXfrm>
        <a:off x="709723" y="919518"/>
        <a:ext cx="1787647" cy="593694"/>
      </dsp:txXfrm>
    </dsp:sp>
    <dsp:sp modelId="{F5603774-A710-C044-9643-86B63754C64A}">
      <dsp:nvSpPr>
        <dsp:cNvPr id="0" name=""/>
        <dsp:cNvSpPr/>
      </dsp:nvSpPr>
      <dsp:spPr>
        <a:xfrm>
          <a:off x="397929" y="743387"/>
          <a:ext cx="293323" cy="1261273"/>
        </a:xfrm>
        <a:custGeom>
          <a:avLst/>
          <a:gdLst/>
          <a:ahLst/>
          <a:cxnLst/>
          <a:rect l="0" t="0" r="0" b="0"/>
          <a:pathLst>
            <a:path>
              <a:moveTo>
                <a:pt x="0" y="0"/>
              </a:moveTo>
              <a:lnTo>
                <a:pt x="0" y="1261273"/>
              </a:lnTo>
              <a:lnTo>
                <a:pt x="293323" y="1261273"/>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E7348E69-B960-9642-87CF-88C25266CF9F}">
      <dsp:nvSpPr>
        <dsp:cNvPr id="0" name=""/>
        <dsp:cNvSpPr/>
      </dsp:nvSpPr>
      <dsp:spPr>
        <a:xfrm>
          <a:off x="691252" y="1689343"/>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Gestión de las responsabilidades</a:t>
          </a:r>
        </a:p>
      </dsp:txBody>
      <dsp:txXfrm>
        <a:off x="709723" y="1707814"/>
        <a:ext cx="1787647" cy="593694"/>
      </dsp:txXfrm>
    </dsp:sp>
    <dsp:sp modelId="{EE2D4A1D-F8EB-BF49-94EA-B288D3436953}">
      <dsp:nvSpPr>
        <dsp:cNvPr id="0" name=""/>
        <dsp:cNvSpPr/>
      </dsp:nvSpPr>
      <dsp:spPr>
        <a:xfrm>
          <a:off x="397929" y="743387"/>
          <a:ext cx="293323" cy="2049570"/>
        </a:xfrm>
        <a:custGeom>
          <a:avLst/>
          <a:gdLst/>
          <a:ahLst/>
          <a:cxnLst/>
          <a:rect l="0" t="0" r="0" b="0"/>
          <a:pathLst>
            <a:path>
              <a:moveTo>
                <a:pt x="0" y="0"/>
              </a:moveTo>
              <a:lnTo>
                <a:pt x="0" y="2049570"/>
              </a:lnTo>
              <a:lnTo>
                <a:pt x="293323" y="2049570"/>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3E8D57D1-5049-1F49-870B-88A9F93DC8AC}">
      <dsp:nvSpPr>
        <dsp:cNvPr id="0" name=""/>
        <dsp:cNvSpPr/>
      </dsp:nvSpPr>
      <dsp:spPr>
        <a:xfrm>
          <a:off x="691252" y="2477639"/>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Política de comunicación</a:t>
          </a:r>
        </a:p>
      </dsp:txBody>
      <dsp:txXfrm>
        <a:off x="709723" y="2496110"/>
        <a:ext cx="1787647" cy="593694"/>
      </dsp:txXfrm>
    </dsp:sp>
    <dsp:sp modelId="{91503583-932C-2248-B1F0-B6D02DB308B0}">
      <dsp:nvSpPr>
        <dsp:cNvPr id="0" name=""/>
        <dsp:cNvSpPr/>
      </dsp:nvSpPr>
      <dsp:spPr>
        <a:xfrm>
          <a:off x="397929" y="743387"/>
          <a:ext cx="293323" cy="2837866"/>
        </a:xfrm>
        <a:custGeom>
          <a:avLst/>
          <a:gdLst/>
          <a:ahLst/>
          <a:cxnLst/>
          <a:rect l="0" t="0" r="0" b="0"/>
          <a:pathLst>
            <a:path>
              <a:moveTo>
                <a:pt x="0" y="0"/>
              </a:moveTo>
              <a:lnTo>
                <a:pt x="0" y="2837866"/>
              </a:lnTo>
              <a:lnTo>
                <a:pt x="293323" y="2837866"/>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4174EE92-2AAC-384B-A6AD-23793F337CB3}">
      <dsp:nvSpPr>
        <dsp:cNvPr id="0" name=""/>
        <dsp:cNvSpPr/>
      </dsp:nvSpPr>
      <dsp:spPr>
        <a:xfrm>
          <a:off x="691252" y="3265935"/>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Control de actuaciones</a:t>
          </a:r>
        </a:p>
      </dsp:txBody>
      <dsp:txXfrm>
        <a:off x="709723" y="3284406"/>
        <a:ext cx="1787647" cy="593694"/>
      </dsp:txXfrm>
    </dsp:sp>
    <dsp:sp modelId="{5243584B-5A3F-9E44-BE57-FBAB64495DD0}">
      <dsp:nvSpPr>
        <dsp:cNvPr id="0" name=""/>
        <dsp:cNvSpPr/>
      </dsp:nvSpPr>
      <dsp:spPr>
        <a:xfrm>
          <a:off x="397929" y="743387"/>
          <a:ext cx="293323" cy="3626162"/>
        </a:xfrm>
        <a:custGeom>
          <a:avLst/>
          <a:gdLst/>
          <a:ahLst/>
          <a:cxnLst/>
          <a:rect l="0" t="0" r="0" b="0"/>
          <a:pathLst>
            <a:path>
              <a:moveTo>
                <a:pt x="0" y="0"/>
              </a:moveTo>
              <a:lnTo>
                <a:pt x="0" y="3626162"/>
              </a:lnTo>
              <a:lnTo>
                <a:pt x="293323" y="3626162"/>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F2039DB3-C812-B147-BBBC-57103B4899BE}">
      <dsp:nvSpPr>
        <dsp:cNvPr id="0" name=""/>
        <dsp:cNvSpPr/>
      </dsp:nvSpPr>
      <dsp:spPr>
        <a:xfrm>
          <a:off x="691252" y="4054231"/>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Planificación</a:t>
          </a:r>
        </a:p>
      </dsp:txBody>
      <dsp:txXfrm>
        <a:off x="709723" y="4072702"/>
        <a:ext cx="1787647" cy="593694"/>
      </dsp:txXfrm>
    </dsp:sp>
    <dsp:sp modelId="{491369FE-4EC3-3D4C-85F2-3E7B28086DE3}">
      <dsp:nvSpPr>
        <dsp:cNvPr id="0" name=""/>
        <dsp:cNvSpPr/>
      </dsp:nvSpPr>
      <dsp:spPr>
        <a:xfrm>
          <a:off x="397929" y="743387"/>
          <a:ext cx="293323" cy="4414458"/>
        </a:xfrm>
        <a:custGeom>
          <a:avLst/>
          <a:gdLst/>
          <a:ahLst/>
          <a:cxnLst/>
          <a:rect l="0" t="0" r="0" b="0"/>
          <a:pathLst>
            <a:path>
              <a:moveTo>
                <a:pt x="0" y="0"/>
              </a:moveTo>
              <a:lnTo>
                <a:pt x="0" y="4414458"/>
              </a:lnTo>
              <a:lnTo>
                <a:pt x="293323" y="4414458"/>
              </a:lnTo>
            </a:path>
          </a:pathLst>
        </a:custGeom>
        <a:noFill/>
        <a:ln w="25400" cap="flat" cmpd="sng" algn="ctr">
          <a:solidFill>
            <a:schemeClr val="accent4"/>
          </a:solidFill>
          <a:prstDash val="solid"/>
        </a:ln>
        <a:effectLst/>
      </dsp:spPr>
      <dsp:style>
        <a:lnRef idx="2">
          <a:scrgbClr r="0" g="0" b="0"/>
        </a:lnRef>
        <a:fillRef idx="0">
          <a:scrgbClr r="0" g="0" b="0"/>
        </a:fillRef>
        <a:effectRef idx="0">
          <a:scrgbClr r="0" g="0" b="0"/>
        </a:effectRef>
        <a:fontRef idx="minor"/>
      </dsp:style>
    </dsp:sp>
    <dsp:sp modelId="{FBD1E944-1740-A14A-AA3C-637E18044B13}">
      <dsp:nvSpPr>
        <dsp:cNvPr id="0" name=""/>
        <dsp:cNvSpPr/>
      </dsp:nvSpPr>
      <dsp:spPr>
        <a:xfrm>
          <a:off x="691252" y="4842528"/>
          <a:ext cx="1824589" cy="630636"/>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4"/>
              </a:solidFill>
              <a:latin typeface="Calibri" panose="020F0502020204030204" pitchFamily="34" charset="0"/>
              <a:cs typeface="Calibri" panose="020F0502020204030204" pitchFamily="34" charset="0"/>
            </a:rPr>
            <a:t>Cultura de empresa</a:t>
          </a:r>
        </a:p>
      </dsp:txBody>
      <dsp:txXfrm>
        <a:off x="709723" y="4860999"/>
        <a:ext cx="1787647" cy="593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DE8A-E0CB-D745-8BA4-7110B2C7862E}">
      <dsp:nvSpPr>
        <dsp:cNvPr id="0" name=""/>
        <dsp:cNvSpPr/>
      </dsp:nvSpPr>
      <dsp:spPr>
        <a:xfrm>
          <a:off x="1956" y="155050"/>
          <a:ext cx="2509422" cy="732739"/>
        </a:xfrm>
        <a:prstGeom prst="roundRect">
          <a:avLst>
            <a:gd name="adj" fmla="val 10000"/>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1" kern="1200" dirty="0">
              <a:latin typeface="Calibri" panose="020F0502020204030204" pitchFamily="34" charset="0"/>
              <a:cs typeface="Calibri" panose="020F0502020204030204" pitchFamily="34" charset="0"/>
            </a:rPr>
            <a:t>Perfil de usuarios</a:t>
          </a:r>
        </a:p>
      </dsp:txBody>
      <dsp:txXfrm>
        <a:off x="23417" y="176511"/>
        <a:ext cx="2466500" cy="689817"/>
      </dsp:txXfrm>
    </dsp:sp>
    <dsp:sp modelId="{3ED2D2AF-4A1B-D34F-BAC7-AC7C20781952}">
      <dsp:nvSpPr>
        <dsp:cNvPr id="0" name=""/>
        <dsp:cNvSpPr/>
      </dsp:nvSpPr>
      <dsp:spPr>
        <a:xfrm>
          <a:off x="252899" y="887789"/>
          <a:ext cx="249963" cy="466285"/>
        </a:xfrm>
        <a:custGeom>
          <a:avLst/>
          <a:gdLst/>
          <a:ahLst/>
          <a:cxnLst/>
          <a:rect l="0" t="0" r="0" b="0"/>
          <a:pathLst>
            <a:path>
              <a:moveTo>
                <a:pt x="0" y="0"/>
              </a:moveTo>
              <a:lnTo>
                <a:pt x="0" y="466285"/>
              </a:lnTo>
              <a:lnTo>
                <a:pt x="249963" y="466285"/>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873B9229-53FA-754C-9CE7-A740435FEE17}">
      <dsp:nvSpPr>
        <dsp:cNvPr id="0" name=""/>
        <dsp:cNvSpPr/>
      </dsp:nvSpPr>
      <dsp:spPr>
        <a:xfrm>
          <a:off x="502862" y="1043217"/>
          <a:ext cx="1798771" cy="621713"/>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5"/>
              </a:solidFill>
              <a:latin typeface="Calibri" panose="020F0502020204030204" pitchFamily="34" charset="0"/>
              <a:cs typeface="Calibri" panose="020F0502020204030204" pitchFamily="34" charset="0"/>
            </a:rPr>
            <a:t>Usuarios finales del sistema</a:t>
          </a:r>
        </a:p>
      </dsp:txBody>
      <dsp:txXfrm>
        <a:off x="521071" y="1061426"/>
        <a:ext cx="1762353" cy="585295"/>
      </dsp:txXfrm>
    </dsp:sp>
    <dsp:sp modelId="{3CC2FD13-A604-1E43-94B3-5E205F1EA78B}">
      <dsp:nvSpPr>
        <dsp:cNvPr id="0" name=""/>
        <dsp:cNvSpPr/>
      </dsp:nvSpPr>
      <dsp:spPr>
        <a:xfrm>
          <a:off x="252899" y="887789"/>
          <a:ext cx="249963" cy="1243426"/>
        </a:xfrm>
        <a:custGeom>
          <a:avLst/>
          <a:gdLst/>
          <a:ahLst/>
          <a:cxnLst/>
          <a:rect l="0" t="0" r="0" b="0"/>
          <a:pathLst>
            <a:path>
              <a:moveTo>
                <a:pt x="0" y="0"/>
              </a:moveTo>
              <a:lnTo>
                <a:pt x="0" y="1243426"/>
              </a:lnTo>
              <a:lnTo>
                <a:pt x="249963" y="1243426"/>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6CBF1D34-3EE4-FD4B-AE78-8A300BDB6E0C}">
      <dsp:nvSpPr>
        <dsp:cNvPr id="0" name=""/>
        <dsp:cNvSpPr/>
      </dsp:nvSpPr>
      <dsp:spPr>
        <a:xfrm>
          <a:off x="502862" y="1820359"/>
          <a:ext cx="1798771" cy="621713"/>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5"/>
              </a:solidFill>
              <a:latin typeface="Calibri" panose="020F0502020204030204" pitchFamily="34" charset="0"/>
              <a:cs typeface="Calibri" panose="020F0502020204030204" pitchFamily="34" charset="0"/>
            </a:rPr>
            <a:t>Resto de la organización</a:t>
          </a:r>
        </a:p>
      </dsp:txBody>
      <dsp:txXfrm>
        <a:off x="521071" y="1838568"/>
        <a:ext cx="1762353" cy="585295"/>
      </dsp:txXfrm>
    </dsp:sp>
    <dsp:sp modelId="{6E32E66B-4AEE-AE40-A449-099B38B5C8D6}">
      <dsp:nvSpPr>
        <dsp:cNvPr id="0" name=""/>
        <dsp:cNvSpPr/>
      </dsp:nvSpPr>
      <dsp:spPr>
        <a:xfrm>
          <a:off x="252899" y="887789"/>
          <a:ext cx="249963" cy="2020568"/>
        </a:xfrm>
        <a:custGeom>
          <a:avLst/>
          <a:gdLst/>
          <a:ahLst/>
          <a:cxnLst/>
          <a:rect l="0" t="0" r="0" b="0"/>
          <a:pathLst>
            <a:path>
              <a:moveTo>
                <a:pt x="0" y="0"/>
              </a:moveTo>
              <a:lnTo>
                <a:pt x="0" y="2020568"/>
              </a:lnTo>
              <a:lnTo>
                <a:pt x="249963" y="2020568"/>
              </a:lnTo>
            </a:path>
          </a:pathLst>
        </a:custGeom>
        <a:noFill/>
        <a:ln w="25400" cap="flat" cmpd="sng" algn="ctr">
          <a:solidFill>
            <a:schemeClr val="accent5"/>
          </a:solidFill>
          <a:prstDash val="solid"/>
        </a:ln>
        <a:effectLst/>
      </dsp:spPr>
      <dsp:style>
        <a:lnRef idx="2">
          <a:scrgbClr r="0" g="0" b="0"/>
        </a:lnRef>
        <a:fillRef idx="0">
          <a:scrgbClr r="0" g="0" b="0"/>
        </a:fillRef>
        <a:effectRef idx="0">
          <a:scrgbClr r="0" g="0" b="0"/>
        </a:effectRef>
        <a:fontRef idx="minor"/>
      </dsp:style>
    </dsp:sp>
    <dsp:sp modelId="{5BD73DBC-F435-7F4F-8319-AFA8E6AD7433}">
      <dsp:nvSpPr>
        <dsp:cNvPr id="0" name=""/>
        <dsp:cNvSpPr/>
      </dsp:nvSpPr>
      <dsp:spPr>
        <a:xfrm>
          <a:off x="502862" y="2597501"/>
          <a:ext cx="1798771" cy="621713"/>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s-ES" sz="1600" kern="1200" dirty="0">
              <a:solidFill>
                <a:schemeClr val="accent5"/>
              </a:solidFill>
              <a:latin typeface="Calibri" panose="020F0502020204030204" pitchFamily="34" charset="0"/>
              <a:cs typeface="Calibri" panose="020F0502020204030204" pitchFamily="34" charset="0"/>
            </a:rPr>
            <a:t>IT</a:t>
          </a:r>
        </a:p>
      </dsp:txBody>
      <dsp:txXfrm>
        <a:off x="521071" y="2615710"/>
        <a:ext cx="1762353" cy="5852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9F303-A069-42FA-8F12-384493A1AE62}">
      <dsp:nvSpPr>
        <dsp:cNvPr id="0" name=""/>
        <dsp:cNvSpPr/>
      </dsp:nvSpPr>
      <dsp:spPr>
        <a:xfrm>
          <a:off x="-6122738" y="-937410"/>
          <a:ext cx="7293488" cy="7293488"/>
        </a:xfrm>
        <a:prstGeom prst="blockArc">
          <a:avLst>
            <a:gd name="adj1" fmla="val 18900000"/>
            <a:gd name="adj2" fmla="val 2700000"/>
            <a:gd name="adj3" fmla="val 296"/>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DB799-35FE-48AB-9CDD-8C16F7B1D42D}">
      <dsp:nvSpPr>
        <dsp:cNvPr id="0" name=""/>
        <dsp:cNvSpPr/>
      </dsp:nvSpPr>
      <dsp:spPr>
        <a:xfrm>
          <a:off x="380119" y="246332"/>
          <a:ext cx="4511191" cy="49244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a:latin typeface="Calibri" panose="020F0502020204030204" pitchFamily="34" charset="0"/>
              <a:cs typeface="Calibri" panose="020F0502020204030204" pitchFamily="34" charset="0"/>
            </a:rPr>
            <a:t>Registrar Datos de la Habitación</a:t>
          </a:r>
        </a:p>
      </dsp:txBody>
      <dsp:txXfrm>
        <a:off x="404158" y="270371"/>
        <a:ext cx="4463113" cy="444370"/>
      </dsp:txXfrm>
    </dsp:sp>
    <dsp:sp modelId="{50F318A8-9144-410A-B3B1-819F45F419F4}">
      <dsp:nvSpPr>
        <dsp:cNvPr id="0" name=""/>
        <dsp:cNvSpPr/>
      </dsp:nvSpPr>
      <dsp:spPr>
        <a:xfrm>
          <a:off x="72339" y="184776"/>
          <a:ext cx="615560" cy="61556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3D8993-0AE6-4DCD-83FD-4402288D9E76}">
      <dsp:nvSpPr>
        <dsp:cNvPr id="0" name=""/>
        <dsp:cNvSpPr/>
      </dsp:nvSpPr>
      <dsp:spPr>
        <a:xfrm>
          <a:off x="826075" y="985438"/>
          <a:ext cx="4065235" cy="49244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a:latin typeface="Calibri" panose="020F0502020204030204" pitchFamily="34" charset="0"/>
              <a:cs typeface="Calibri" panose="020F0502020204030204" pitchFamily="34" charset="0"/>
            </a:rPr>
            <a:t>Ver disponibilidad de habitaciones y Equipamiento</a:t>
          </a:r>
          <a:endParaRPr lang="es-MX" sz="1600" kern="1200" dirty="0">
            <a:latin typeface="Calibri" panose="020F0502020204030204" pitchFamily="34" charset="0"/>
            <a:cs typeface="Calibri" panose="020F0502020204030204" pitchFamily="34" charset="0"/>
          </a:endParaRPr>
        </a:p>
      </dsp:txBody>
      <dsp:txXfrm>
        <a:off x="850114" y="1009477"/>
        <a:ext cx="4017157" cy="444370"/>
      </dsp:txXfrm>
    </dsp:sp>
    <dsp:sp modelId="{F6C9BC0F-AE60-41BF-AD80-4D661F45A513}">
      <dsp:nvSpPr>
        <dsp:cNvPr id="0" name=""/>
        <dsp:cNvSpPr/>
      </dsp:nvSpPr>
      <dsp:spPr>
        <a:xfrm>
          <a:off x="518295" y="923882"/>
          <a:ext cx="615560" cy="61556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51898C-DF68-4153-B6A2-AF4594E25D1B}">
      <dsp:nvSpPr>
        <dsp:cNvPr id="0" name=""/>
        <dsp:cNvSpPr/>
      </dsp:nvSpPr>
      <dsp:spPr>
        <a:xfrm>
          <a:off x="1070457" y="1724003"/>
          <a:ext cx="3820853" cy="49244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dirty="0">
              <a:latin typeface="Calibri" panose="020F0502020204030204" pitchFamily="34" charset="0"/>
              <a:cs typeface="Calibri" panose="020F0502020204030204" pitchFamily="34" charset="0"/>
            </a:rPr>
            <a:t>Registrar hospedaje con habitación ocupada, fecha, hora de llegada y salida</a:t>
          </a:r>
          <a:endParaRPr lang="es-MX" sz="1600" kern="1200" dirty="0">
            <a:latin typeface="Calibri" panose="020F0502020204030204" pitchFamily="34" charset="0"/>
            <a:cs typeface="Calibri" panose="020F0502020204030204" pitchFamily="34" charset="0"/>
          </a:endParaRPr>
        </a:p>
      </dsp:txBody>
      <dsp:txXfrm>
        <a:off x="1094496" y="1748042"/>
        <a:ext cx="3772775" cy="444370"/>
      </dsp:txXfrm>
    </dsp:sp>
    <dsp:sp modelId="{BB0D6312-6269-4BF2-881E-241C4F33AF0B}">
      <dsp:nvSpPr>
        <dsp:cNvPr id="0" name=""/>
        <dsp:cNvSpPr/>
      </dsp:nvSpPr>
      <dsp:spPr>
        <a:xfrm>
          <a:off x="762677" y="1662447"/>
          <a:ext cx="615560" cy="61556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066A09-7F29-41CD-AA62-277D8A651968}">
      <dsp:nvSpPr>
        <dsp:cNvPr id="0" name=""/>
        <dsp:cNvSpPr/>
      </dsp:nvSpPr>
      <dsp:spPr>
        <a:xfrm>
          <a:off x="1148486" y="2463109"/>
          <a:ext cx="3742824" cy="49244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dirty="0">
              <a:latin typeface="Calibri" panose="020F0502020204030204" pitchFamily="34" charset="0"/>
              <a:cs typeface="Calibri" panose="020F0502020204030204" pitchFamily="34" charset="0"/>
            </a:rPr>
            <a:t>Cada Usuario debe iniciar sesión antes de interactuar en el sistema </a:t>
          </a:r>
          <a:endParaRPr lang="es-MX" sz="1600" kern="1200" dirty="0">
            <a:latin typeface="Calibri" panose="020F0502020204030204" pitchFamily="34" charset="0"/>
            <a:cs typeface="Calibri" panose="020F0502020204030204" pitchFamily="34" charset="0"/>
          </a:endParaRPr>
        </a:p>
      </dsp:txBody>
      <dsp:txXfrm>
        <a:off x="1172525" y="2487148"/>
        <a:ext cx="3694746" cy="444370"/>
      </dsp:txXfrm>
    </dsp:sp>
    <dsp:sp modelId="{3DCF889F-2A6C-426A-9C43-DEBF7FE7B406}">
      <dsp:nvSpPr>
        <dsp:cNvPr id="0" name=""/>
        <dsp:cNvSpPr/>
      </dsp:nvSpPr>
      <dsp:spPr>
        <a:xfrm>
          <a:off x="840706" y="2401553"/>
          <a:ext cx="615560" cy="61556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698E6D-33F5-4E7E-B5EE-CCB3CC0392EF}">
      <dsp:nvSpPr>
        <dsp:cNvPr id="0" name=""/>
        <dsp:cNvSpPr/>
      </dsp:nvSpPr>
      <dsp:spPr>
        <a:xfrm>
          <a:off x="1070457" y="3202215"/>
          <a:ext cx="3820853" cy="49244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a:latin typeface="Calibri" panose="020F0502020204030204" pitchFamily="34" charset="0"/>
              <a:cs typeface="Calibri" panose="020F0502020204030204" pitchFamily="34" charset="0"/>
            </a:rPr>
            <a:t>Registrar clientes</a:t>
          </a:r>
          <a:endParaRPr lang="es-MX" sz="1600" kern="1200" dirty="0">
            <a:latin typeface="Calibri" panose="020F0502020204030204" pitchFamily="34" charset="0"/>
            <a:cs typeface="Calibri" panose="020F0502020204030204" pitchFamily="34" charset="0"/>
          </a:endParaRPr>
        </a:p>
      </dsp:txBody>
      <dsp:txXfrm>
        <a:off x="1094496" y="3226254"/>
        <a:ext cx="3772775" cy="444370"/>
      </dsp:txXfrm>
    </dsp:sp>
    <dsp:sp modelId="{0F0754B5-E208-4936-B547-B997BFAB8273}">
      <dsp:nvSpPr>
        <dsp:cNvPr id="0" name=""/>
        <dsp:cNvSpPr/>
      </dsp:nvSpPr>
      <dsp:spPr>
        <a:xfrm>
          <a:off x="762677" y="3140659"/>
          <a:ext cx="615560" cy="615560"/>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18CF91-E3C7-4FD3-B43B-1734ADBCFC5E}">
      <dsp:nvSpPr>
        <dsp:cNvPr id="0" name=""/>
        <dsp:cNvSpPr/>
      </dsp:nvSpPr>
      <dsp:spPr>
        <a:xfrm>
          <a:off x="826075" y="3940779"/>
          <a:ext cx="4065235" cy="49244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a:latin typeface="Calibri" panose="020F0502020204030204" pitchFamily="34" charset="0"/>
              <a:cs typeface="Calibri" panose="020F0502020204030204" pitchFamily="34" charset="0"/>
            </a:rPr>
            <a:t>Registrar Usuarios</a:t>
          </a:r>
          <a:endParaRPr lang="es-MX" sz="1600" kern="1200" dirty="0">
            <a:latin typeface="Calibri" panose="020F0502020204030204" pitchFamily="34" charset="0"/>
            <a:cs typeface="Calibri" panose="020F0502020204030204" pitchFamily="34" charset="0"/>
          </a:endParaRPr>
        </a:p>
      </dsp:txBody>
      <dsp:txXfrm>
        <a:off x="850114" y="3964818"/>
        <a:ext cx="4017157" cy="444370"/>
      </dsp:txXfrm>
    </dsp:sp>
    <dsp:sp modelId="{94CF14DF-04B6-492D-AA2E-251387C68FE1}">
      <dsp:nvSpPr>
        <dsp:cNvPr id="0" name=""/>
        <dsp:cNvSpPr/>
      </dsp:nvSpPr>
      <dsp:spPr>
        <a:xfrm>
          <a:off x="518295" y="3879223"/>
          <a:ext cx="615560" cy="61556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F36DC0-C3F1-4AAC-9219-E17577FA0FD5}">
      <dsp:nvSpPr>
        <dsp:cNvPr id="0" name=""/>
        <dsp:cNvSpPr/>
      </dsp:nvSpPr>
      <dsp:spPr>
        <a:xfrm>
          <a:off x="380119" y="4679885"/>
          <a:ext cx="4511191" cy="49244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40640" rIns="40640" bIns="40640" numCol="1" spcCol="1270" anchor="ctr" anchorCtr="0">
          <a:noAutofit/>
        </a:bodyPr>
        <a:lstStyle/>
        <a:p>
          <a:pPr lvl="0" algn="l" defTabSz="711200">
            <a:lnSpc>
              <a:spcPct val="90000"/>
            </a:lnSpc>
            <a:spcBef>
              <a:spcPct val="0"/>
            </a:spcBef>
            <a:spcAft>
              <a:spcPct val="35000"/>
            </a:spcAft>
          </a:pPr>
          <a:r>
            <a:rPr lang="es-CL" sz="1600" kern="1200">
              <a:latin typeface="Calibri" panose="020F0502020204030204" pitchFamily="34" charset="0"/>
              <a:cs typeface="Calibri" panose="020F0502020204030204" pitchFamily="34" charset="0"/>
            </a:rPr>
            <a:t>Registrar Empleados</a:t>
          </a:r>
          <a:endParaRPr lang="es-MX" sz="1600" kern="1200" dirty="0">
            <a:latin typeface="Calibri" panose="020F0502020204030204" pitchFamily="34" charset="0"/>
            <a:cs typeface="Calibri" panose="020F0502020204030204" pitchFamily="34" charset="0"/>
          </a:endParaRPr>
        </a:p>
      </dsp:txBody>
      <dsp:txXfrm>
        <a:off x="404158" y="4703924"/>
        <a:ext cx="4463113" cy="444370"/>
      </dsp:txXfrm>
    </dsp:sp>
    <dsp:sp modelId="{10BB05FD-81BA-430C-99BC-55FA3D747AF5}">
      <dsp:nvSpPr>
        <dsp:cNvPr id="0" name=""/>
        <dsp:cNvSpPr/>
      </dsp:nvSpPr>
      <dsp:spPr>
        <a:xfrm>
          <a:off x="72339" y="4618329"/>
          <a:ext cx="615560" cy="61556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56A5B-9D43-D54D-9995-A2E47372E932}">
      <dsp:nvSpPr>
        <dsp:cNvPr id="0" name=""/>
        <dsp:cNvSpPr/>
      </dsp:nvSpPr>
      <dsp:spPr>
        <a:xfrm rot="5400000">
          <a:off x="4864885" y="-2965251"/>
          <a:ext cx="601855" cy="6542427"/>
        </a:xfrm>
        <a:prstGeom prst="round2SameRect">
          <a:avLst/>
        </a:prstGeom>
        <a:solidFill>
          <a:schemeClr val="accent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¿Qué ocurriría si no se incluye?. Si no hay consecuencias, no es un requerimiento necesario.</a:t>
          </a:r>
        </a:p>
      </dsp:txBody>
      <dsp:txXfrm rot="-5400000">
        <a:off x="1894599" y="34415"/>
        <a:ext cx="6513047" cy="543095"/>
      </dsp:txXfrm>
    </dsp:sp>
    <dsp:sp modelId="{17F04FF2-70AA-8F4F-A6FD-359FBF60B328}">
      <dsp:nvSpPr>
        <dsp:cNvPr id="0" name=""/>
        <dsp:cNvSpPr/>
      </dsp:nvSpPr>
      <dsp:spPr>
        <a:xfrm>
          <a:off x="71972" y="63361"/>
          <a:ext cx="1822627" cy="4852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buSzPts val="1800"/>
            <a:buChar char="▰"/>
          </a:pPr>
          <a:r>
            <a:rPr lang="es-CL" sz="2400" b="1" kern="1200" dirty="0">
              <a:latin typeface="Calibri" panose="020F0502020204030204" pitchFamily="34" charset="0"/>
              <a:ea typeface="Roboto Condensed"/>
              <a:cs typeface="Calibri" panose="020F0502020204030204" pitchFamily="34" charset="0"/>
              <a:sym typeface="Roboto Condensed"/>
            </a:rPr>
            <a:t>Necesario</a:t>
          </a:r>
          <a:endParaRPr lang="es-ES" sz="2400" kern="1200" dirty="0">
            <a:latin typeface="Calibri" panose="020F0502020204030204" pitchFamily="34" charset="0"/>
            <a:cs typeface="Calibri" panose="020F0502020204030204" pitchFamily="34" charset="0"/>
          </a:endParaRPr>
        </a:p>
      </dsp:txBody>
      <dsp:txXfrm>
        <a:off x="95658" y="87047"/>
        <a:ext cx="1775255" cy="437829"/>
      </dsp:txXfrm>
    </dsp:sp>
    <dsp:sp modelId="{94FBE31C-F73B-D543-B5B5-5CC0CED7BEE1}">
      <dsp:nvSpPr>
        <dsp:cNvPr id="0" name=""/>
        <dsp:cNvSpPr/>
      </dsp:nvSpPr>
      <dsp:spPr>
        <a:xfrm rot="5400000">
          <a:off x="4864885" y="-2325779"/>
          <a:ext cx="601855" cy="6542427"/>
        </a:xfrm>
        <a:prstGeom prst="round2SameRect">
          <a:avLst/>
        </a:prstGeom>
        <a:solidFill>
          <a:schemeClr val="accent2">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Proporciona la información suficiente para su comprensión, no requiere mas detalles.</a:t>
          </a:r>
        </a:p>
      </dsp:txBody>
      <dsp:txXfrm rot="-5400000">
        <a:off x="1894599" y="673887"/>
        <a:ext cx="6513047" cy="543095"/>
      </dsp:txXfrm>
    </dsp:sp>
    <dsp:sp modelId="{C321E796-D020-144E-A884-FD06CC650E86}">
      <dsp:nvSpPr>
        <dsp:cNvPr id="0" name=""/>
        <dsp:cNvSpPr/>
      </dsp:nvSpPr>
      <dsp:spPr>
        <a:xfrm>
          <a:off x="71972" y="702833"/>
          <a:ext cx="1822627" cy="485201"/>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Completo</a:t>
          </a:r>
          <a:endParaRPr lang="es-CL" sz="2400" kern="1200" dirty="0">
            <a:latin typeface="Calibri" panose="020F0502020204030204" pitchFamily="34" charset="0"/>
            <a:cs typeface="Calibri" panose="020F0502020204030204" pitchFamily="34" charset="0"/>
          </a:endParaRPr>
        </a:p>
      </dsp:txBody>
      <dsp:txXfrm>
        <a:off x="95658" y="726519"/>
        <a:ext cx="1775255" cy="437829"/>
      </dsp:txXfrm>
    </dsp:sp>
    <dsp:sp modelId="{163A32BF-AA9E-E248-96EB-89ABA7080E9C}">
      <dsp:nvSpPr>
        <dsp:cNvPr id="0" name=""/>
        <dsp:cNvSpPr/>
      </dsp:nvSpPr>
      <dsp:spPr>
        <a:xfrm rot="5400000">
          <a:off x="4864885" y="-1686307"/>
          <a:ext cx="601855" cy="6542427"/>
        </a:xfrm>
        <a:prstGeom prst="round2SameRect">
          <a:avLst/>
        </a:prstGeom>
        <a:solidFill>
          <a:schemeClr val="accent3">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No es contradictorio con otro requerimiento</a:t>
          </a:r>
        </a:p>
      </dsp:txBody>
      <dsp:txXfrm rot="-5400000">
        <a:off x="1894599" y="1313359"/>
        <a:ext cx="6513047" cy="543095"/>
      </dsp:txXfrm>
    </dsp:sp>
    <dsp:sp modelId="{44BE2F16-DDE6-284F-84FC-0FFA05DCAC04}">
      <dsp:nvSpPr>
        <dsp:cNvPr id="0" name=""/>
        <dsp:cNvSpPr/>
      </dsp:nvSpPr>
      <dsp:spPr>
        <a:xfrm>
          <a:off x="71972" y="1342305"/>
          <a:ext cx="1822627" cy="485201"/>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a:latin typeface="Calibri" panose="020F0502020204030204" pitchFamily="34" charset="0"/>
              <a:ea typeface="Roboto Condensed"/>
              <a:cs typeface="Calibri" panose="020F0502020204030204" pitchFamily="34" charset="0"/>
              <a:sym typeface="Roboto Condensed"/>
            </a:rPr>
            <a:t>Consistente</a:t>
          </a:r>
          <a:endParaRPr lang="es-CL" sz="2400" kern="1200" dirty="0">
            <a:latin typeface="Calibri" panose="020F0502020204030204" pitchFamily="34" charset="0"/>
            <a:cs typeface="Calibri" panose="020F0502020204030204" pitchFamily="34" charset="0"/>
          </a:endParaRPr>
        </a:p>
      </dsp:txBody>
      <dsp:txXfrm>
        <a:off x="95658" y="1365991"/>
        <a:ext cx="1775255" cy="437829"/>
      </dsp:txXfrm>
    </dsp:sp>
    <dsp:sp modelId="{09A02E44-4EB7-9145-8FE5-F46A5FA3EDCB}">
      <dsp:nvSpPr>
        <dsp:cNvPr id="0" name=""/>
        <dsp:cNvSpPr/>
      </dsp:nvSpPr>
      <dsp:spPr>
        <a:xfrm rot="5400000">
          <a:off x="4864885" y="-1046835"/>
          <a:ext cx="601855" cy="6542427"/>
        </a:xfrm>
        <a:prstGeom prst="round2SameRect">
          <a:avLst/>
        </a:prstGeom>
        <a:solidFill>
          <a:schemeClr val="accent4">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Resultado de un acuerdo entre dos partes. Contiene una sola idea.</a:t>
          </a:r>
          <a:endParaRPr lang="es-ES_tradnl" sz="1400" kern="1200" dirty="0">
            <a:latin typeface="Calibri" panose="020F0502020204030204" pitchFamily="34" charset="0"/>
            <a:cs typeface="Calibri" panose="020F0502020204030204" pitchFamily="34" charset="0"/>
          </a:endParaRPr>
        </a:p>
      </dsp:txBody>
      <dsp:txXfrm rot="-5400000">
        <a:off x="1894599" y="1952831"/>
        <a:ext cx="6513047" cy="543095"/>
      </dsp:txXfrm>
    </dsp:sp>
    <dsp:sp modelId="{9D8C1883-4EF5-9E47-97C0-CE61D2F7B72D}">
      <dsp:nvSpPr>
        <dsp:cNvPr id="0" name=""/>
        <dsp:cNvSpPr/>
      </dsp:nvSpPr>
      <dsp:spPr>
        <a:xfrm>
          <a:off x="71972" y="1981777"/>
          <a:ext cx="1822627" cy="485201"/>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Correcto</a:t>
          </a:r>
        </a:p>
      </dsp:txBody>
      <dsp:txXfrm>
        <a:off x="95658" y="2005463"/>
        <a:ext cx="1775255" cy="437829"/>
      </dsp:txXfrm>
    </dsp:sp>
    <dsp:sp modelId="{7A62E3B6-8626-C441-B1D0-2A9340FBF068}">
      <dsp:nvSpPr>
        <dsp:cNvPr id="0" name=""/>
        <dsp:cNvSpPr/>
      </dsp:nvSpPr>
      <dsp:spPr>
        <a:xfrm rot="5400000">
          <a:off x="4864885" y="-407364"/>
          <a:ext cx="601855" cy="6542427"/>
        </a:xfrm>
        <a:prstGeom prst="round2SameRect">
          <a:avLst/>
        </a:prstGeom>
        <a:solidFill>
          <a:schemeClr val="accent5">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 Dentro de presupuesto, calendario etc. Hay que investigar ogenerar pruebas de concepto para saber su complejidad y factibilidad. Si es no factible hay que revisar la visión del sistema y replantear el requerimiento.</a:t>
          </a:r>
        </a:p>
      </dsp:txBody>
      <dsp:txXfrm rot="-5400000">
        <a:off x="1894599" y="2592302"/>
        <a:ext cx="6513047" cy="543095"/>
      </dsp:txXfrm>
    </dsp:sp>
    <dsp:sp modelId="{C57C6BC7-7A9F-DC46-894C-D9254789DDFF}">
      <dsp:nvSpPr>
        <dsp:cNvPr id="0" name=""/>
        <dsp:cNvSpPr/>
      </dsp:nvSpPr>
      <dsp:spPr>
        <a:xfrm>
          <a:off x="71972" y="2621248"/>
          <a:ext cx="1822627" cy="485201"/>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Factible</a:t>
          </a:r>
          <a:endParaRPr lang="es-ES_tradnl" sz="2400" kern="1200" dirty="0">
            <a:latin typeface="Calibri" panose="020F0502020204030204" pitchFamily="34" charset="0"/>
            <a:cs typeface="Calibri" panose="020F0502020204030204" pitchFamily="34" charset="0"/>
          </a:endParaRPr>
        </a:p>
      </dsp:txBody>
      <dsp:txXfrm>
        <a:off x="95658" y="2644934"/>
        <a:ext cx="1775255" cy="437829"/>
      </dsp:txXfrm>
    </dsp:sp>
    <dsp:sp modelId="{22CFEA0B-E8E4-6C42-8BF7-E63331F99635}">
      <dsp:nvSpPr>
        <dsp:cNvPr id="0" name=""/>
        <dsp:cNvSpPr/>
      </dsp:nvSpPr>
      <dsp:spPr>
        <a:xfrm rot="5400000">
          <a:off x="4864885" y="232107"/>
          <a:ext cx="601855" cy="6542427"/>
        </a:xfrm>
        <a:prstGeom prst="round2Same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 Puede ser alterado o actualizado.</a:t>
          </a:r>
          <a:endParaRPr lang="es-CL" sz="1400" i="1" kern="1200" dirty="0">
            <a:latin typeface="Calibri" panose="020F0502020204030204" pitchFamily="34" charset="0"/>
            <a:cs typeface="Calibri" panose="020F0502020204030204" pitchFamily="34" charset="0"/>
          </a:endParaRPr>
        </a:p>
      </dsp:txBody>
      <dsp:txXfrm rot="-5400000">
        <a:off x="1894599" y="3231773"/>
        <a:ext cx="6513047" cy="543095"/>
      </dsp:txXfrm>
    </dsp:sp>
    <dsp:sp modelId="{7430B089-A573-AF4A-92BC-873252851A36}">
      <dsp:nvSpPr>
        <dsp:cNvPr id="0" name=""/>
        <dsp:cNvSpPr/>
      </dsp:nvSpPr>
      <dsp:spPr>
        <a:xfrm>
          <a:off x="71972" y="3260720"/>
          <a:ext cx="1822627" cy="485201"/>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 Modificable</a:t>
          </a:r>
        </a:p>
      </dsp:txBody>
      <dsp:txXfrm>
        <a:off x="95658" y="3284406"/>
        <a:ext cx="1775255" cy="437829"/>
      </dsp:txXfrm>
    </dsp:sp>
    <dsp:sp modelId="{A0CEB343-A12C-8348-87B8-878E23A3F301}">
      <dsp:nvSpPr>
        <dsp:cNvPr id="0" name=""/>
        <dsp:cNvSpPr/>
      </dsp:nvSpPr>
      <dsp:spPr>
        <a:xfrm rot="5400000">
          <a:off x="4864885" y="871579"/>
          <a:ext cx="601855" cy="6542427"/>
        </a:xfrm>
        <a:prstGeom prst="round2SameRect">
          <a:avLst/>
        </a:prstGeom>
        <a:solidFill>
          <a:schemeClr val="tx2">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 Categorizar el requerimiento nos ayuda a saber el grado de necesidad del mismo: </a:t>
          </a:r>
          <a:r>
            <a:rPr lang="es-CL" sz="1400" i="1" kern="1200" dirty="0">
              <a:latin typeface="Calibri" panose="020F0502020204030204" pitchFamily="34" charset="0"/>
              <a:cs typeface="Calibri" panose="020F0502020204030204" pitchFamily="34" charset="0"/>
            </a:rPr>
            <a:t>Esencial/Crítico, Deseado, Opcional.</a:t>
          </a:r>
        </a:p>
      </dsp:txBody>
      <dsp:txXfrm rot="-5400000">
        <a:off x="1894599" y="3871245"/>
        <a:ext cx="6513047" cy="543095"/>
      </dsp:txXfrm>
    </dsp:sp>
    <dsp:sp modelId="{F125AE2E-5E34-224B-AE8F-401046A74EB8}">
      <dsp:nvSpPr>
        <dsp:cNvPr id="0" name=""/>
        <dsp:cNvSpPr/>
      </dsp:nvSpPr>
      <dsp:spPr>
        <a:xfrm>
          <a:off x="71972" y="3900192"/>
          <a:ext cx="1822627" cy="485201"/>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 Priorizado</a:t>
          </a:r>
          <a:endParaRPr lang="es-CL" sz="2400" i="1" kern="1200" dirty="0">
            <a:latin typeface="Calibri" panose="020F0502020204030204" pitchFamily="34" charset="0"/>
            <a:cs typeface="Calibri" panose="020F0502020204030204" pitchFamily="34" charset="0"/>
          </a:endParaRPr>
        </a:p>
      </dsp:txBody>
      <dsp:txXfrm>
        <a:off x="95658" y="3923878"/>
        <a:ext cx="1775255" cy="437829"/>
      </dsp:txXfrm>
    </dsp:sp>
    <dsp:sp modelId="{F7808C52-BDFF-6144-89BD-22A72C3F7B89}">
      <dsp:nvSpPr>
        <dsp:cNvPr id="0" name=""/>
        <dsp:cNvSpPr/>
      </dsp:nvSpPr>
      <dsp:spPr>
        <a:xfrm rot="5400000">
          <a:off x="4864885" y="1511051"/>
          <a:ext cx="601855" cy="6542427"/>
        </a:xfrm>
        <a:prstGeom prst="round2SameRect">
          <a:avLst/>
        </a:prstGeom>
        <a:solidFill>
          <a:schemeClr val="tx1">
            <a:lumMod val="10000"/>
            <a:lumOff val="9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 Se debe poder comprobar su cumplimiento. Puede ser por inspección, análisis de prueba o demostración. Cuando se escriba un requerimiento, se deberá de determinar los criterios de aceptación.</a:t>
          </a:r>
        </a:p>
      </dsp:txBody>
      <dsp:txXfrm rot="-5400000">
        <a:off x="1894599" y="4510717"/>
        <a:ext cx="6513047" cy="543095"/>
      </dsp:txXfrm>
    </dsp:sp>
    <dsp:sp modelId="{E5FFA142-EE79-8E44-AEBC-F47EEC883365}">
      <dsp:nvSpPr>
        <dsp:cNvPr id="0" name=""/>
        <dsp:cNvSpPr/>
      </dsp:nvSpPr>
      <dsp:spPr>
        <a:xfrm>
          <a:off x="71972" y="4539664"/>
          <a:ext cx="1822627" cy="485201"/>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 Verificable</a:t>
          </a:r>
        </a:p>
      </dsp:txBody>
      <dsp:txXfrm>
        <a:off x="95658" y="4563350"/>
        <a:ext cx="1775255" cy="437829"/>
      </dsp:txXfrm>
    </dsp:sp>
    <dsp:sp modelId="{FE3819EF-E483-A245-A10C-74E05268AD33}">
      <dsp:nvSpPr>
        <dsp:cNvPr id="0" name=""/>
        <dsp:cNvSpPr/>
      </dsp:nvSpPr>
      <dsp:spPr>
        <a:xfrm rot="5400000">
          <a:off x="4864885" y="2150523"/>
          <a:ext cx="601855" cy="6542427"/>
        </a:xfrm>
        <a:prstGeom prst="round2SameRect">
          <a:avLst/>
        </a:prstGeom>
        <a:solidFill>
          <a:schemeClr val="accent6">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CL" sz="1400" kern="1200" dirty="0">
              <a:latin typeface="Calibri" panose="020F0502020204030204" pitchFamily="34" charset="0"/>
              <a:cs typeface="Calibri" panose="020F0502020204030204" pitchFamily="34" charset="0"/>
            </a:rPr>
            <a:t> Fácil de leer y entender, su redacción debe ser simple y clara para aquellos que vayan a consultarlo en un futuro.</a:t>
          </a:r>
        </a:p>
      </dsp:txBody>
      <dsp:txXfrm rot="-5400000">
        <a:off x="1894599" y="5150189"/>
        <a:ext cx="6513047" cy="543095"/>
      </dsp:txXfrm>
    </dsp:sp>
    <dsp:sp modelId="{5901127B-F1F6-054D-91F4-EC68C8FBD551}">
      <dsp:nvSpPr>
        <dsp:cNvPr id="0" name=""/>
        <dsp:cNvSpPr/>
      </dsp:nvSpPr>
      <dsp:spPr>
        <a:xfrm>
          <a:off x="71972" y="5179136"/>
          <a:ext cx="1822627" cy="485201"/>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s-CL" sz="2400" b="1" kern="1200" dirty="0">
              <a:latin typeface="Calibri" panose="020F0502020204030204" pitchFamily="34" charset="0"/>
              <a:ea typeface="Roboto Condensed"/>
              <a:cs typeface="Calibri" panose="020F0502020204030204" pitchFamily="34" charset="0"/>
              <a:sym typeface="Roboto Condensed"/>
            </a:rPr>
            <a:t> Claro</a:t>
          </a:r>
        </a:p>
      </dsp:txBody>
      <dsp:txXfrm>
        <a:off x="95658" y="5202822"/>
        <a:ext cx="1775255" cy="4378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104086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50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5375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052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8" userDrawn="1">
  <p:cSld name="Título y objetos 8">
    <p:spTree>
      <p:nvGrpSpPr>
        <p:cNvPr id="1" name="Shape 139"/>
        <p:cNvGrpSpPr/>
        <p:nvPr/>
      </p:nvGrpSpPr>
      <p:grpSpPr>
        <a:xfrm>
          <a:off x="0" y="0"/>
          <a:ext cx="0" cy="0"/>
          <a:chOff x="0" y="0"/>
          <a:chExt cx="0" cy="0"/>
        </a:xfrm>
      </p:grpSpPr>
      <p:sp>
        <p:nvSpPr>
          <p:cNvPr id="141" name="Google Shape;141;p21"/>
          <p:cNvSpPr/>
          <p:nvPr/>
        </p:nvSpPr>
        <p:spPr>
          <a:xfrm>
            <a:off x="770850" y="212725"/>
            <a:ext cx="903600" cy="813000"/>
          </a:xfrm>
          <a:prstGeom prst="parallelogram">
            <a:avLst>
              <a:gd name="adj" fmla="val 453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146422" y="212725"/>
            <a:ext cx="903600" cy="813000"/>
          </a:xfrm>
          <a:prstGeom prst="parallelogram">
            <a:avLst>
              <a:gd name="adj" fmla="val 45310"/>
            </a:avLst>
          </a:prstGeom>
          <a:gradFill>
            <a:gsLst>
              <a:gs pos="0">
                <a:srgbClr val="FFFFFF"/>
              </a:gs>
              <a:gs pos="65000">
                <a:schemeClr val="accent5"/>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1"/>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46" name="Google Shape;146;p2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 xmlns:a16="http://schemas.microsoft.com/office/drawing/2014/main" id="{2EDBA09C-302A-1C41-8F98-65626DCF626C}"/>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 xmlns:a16="http://schemas.microsoft.com/office/drawing/2014/main" id="{06504940-741B-C745-B16F-6E8CD745A83C}"/>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 xmlns:a16="http://schemas.microsoft.com/office/drawing/2014/main" id="{71EC0C48-E953-CB48-ABA4-F2147FC0AA9D}"/>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76410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ón 8">
  <p:cSld name="Encabezado de sección 8">
    <p:bg>
      <p:bgPr>
        <a:solidFill>
          <a:schemeClr val="accent5"/>
        </a:solidFill>
        <a:effectLst/>
      </p:bgPr>
    </p:bg>
    <p:spTree>
      <p:nvGrpSpPr>
        <p:cNvPr id="1" name="Shape 59"/>
        <p:cNvGrpSpPr/>
        <p:nvPr/>
      </p:nvGrpSpPr>
      <p:grpSpPr>
        <a:xfrm>
          <a:off x="0" y="0"/>
          <a:ext cx="0" cy="0"/>
          <a:chOff x="0" y="0"/>
          <a:chExt cx="0" cy="0"/>
        </a:xfrm>
      </p:grpSpPr>
      <p:sp>
        <p:nvSpPr>
          <p:cNvPr id="60" name="Google Shape;60;p10"/>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1" name="Google Shape;61;p10" descr="Imagen que contiene persona, foto, hombre, mujer&#10;&#10;Descripción generada automáticamente"/>
          <p:cNvPicPr preferRelativeResize="0"/>
          <p:nvPr/>
        </p:nvPicPr>
        <p:blipFill rotWithShape="1">
          <a:blip r:embed="rId2">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62" name="Google Shape;62;p10"/>
          <p:cNvPicPr preferRelativeResize="0"/>
          <p:nvPr/>
        </p:nvPicPr>
        <p:blipFill rotWithShape="1">
          <a:blip r:embed="rId3">
            <a:alphaModFix/>
          </a:blip>
          <a:srcRect/>
          <a:stretch/>
        </p:blipFill>
        <p:spPr>
          <a:xfrm>
            <a:off x="5177307" y="186298"/>
            <a:ext cx="3812148" cy="601304"/>
          </a:xfrm>
          <a:prstGeom prst="rect">
            <a:avLst/>
          </a:prstGeom>
          <a:noFill/>
          <a:ln>
            <a:noFill/>
          </a:ln>
        </p:spPr>
      </p:pic>
      <p:sp>
        <p:nvSpPr>
          <p:cNvPr id="64" name="Google Shape;64;p10"/>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83280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ebas Neue" panose="020B0606020202050201" pitchFamily="34" charset="77"/>
            </a:endParaRPr>
          </a:p>
        </p:txBody>
      </p:sp>
      <p:sp>
        <p:nvSpPr>
          <p:cNvPr id="11" name="Google Shape;87;p14">
            <a:extLst>
              <a:ext uri="{FF2B5EF4-FFF2-40B4-BE49-F238E27FC236}">
                <a16:creationId xmlns=""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a:latin typeface="Bebas Neue" panose="020B0606020202050201" pitchFamily="34" charset="77"/>
            </a:endParaRPr>
          </a:p>
        </p:txBody>
      </p:sp>
      <p:sp>
        <p:nvSpPr>
          <p:cNvPr id="15" name="Google Shape;87;p14">
            <a:extLst>
              <a:ext uri="{FF2B5EF4-FFF2-40B4-BE49-F238E27FC236}">
                <a16:creationId xmlns=""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70389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5" userDrawn="1">
  <p:cSld name="Título y objetos 5">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 xmlns:a16="http://schemas.microsoft.com/office/drawing/2014/main"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 xmlns:a16="http://schemas.microsoft.com/office/drawing/2014/main"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 xmlns:a16="http://schemas.microsoft.com/office/drawing/2014/main"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952718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Presentaci_n_de_Microsoft_PowerPoint1.ppt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9.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pmi.cl/" TargetMode="External"/><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2.1.5-EJEMPLO-Planilla%20de%20Requerimientos.xlsx" TargetMode="External"/><Relationship Id="rId7" Type="http://schemas.openxmlformats.org/officeDocument/2006/relationships/hyperlink" Target="https://www.youtube.com/watch?v=txOLx58sT5g" TargetMode="External"/><Relationship Id="rId2" Type="http://schemas.openxmlformats.org/officeDocument/2006/relationships/hyperlink" Target="2.1.4-PLANTILLA-Planilla%20de%20Requerimientos.xlsx" TargetMode="Externa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hyperlink" Target="2.1.6-VIDEO-Planilla%20de%20Requerimientos.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219718" y="2487700"/>
            <a:ext cx="5668857"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s-ES_tradnl" sz="5000" dirty="0"/>
              <a:t>TIPOS Y CLASIFICACIÓN DE REQUERIMIENTOS</a:t>
            </a:r>
          </a:p>
        </p:txBody>
      </p:sp>
      <p:sp>
        <p:nvSpPr>
          <p:cNvPr id="213" name="Google Shape;213;p30"/>
          <p:cNvSpPr txBox="1">
            <a:spLocks noGrp="1"/>
          </p:cNvSpPr>
          <p:nvPr>
            <p:ph type="subTitle" idx="1"/>
          </p:nvPr>
        </p:nvSpPr>
        <p:spPr>
          <a:xfrm>
            <a:off x="6343650" y="5620875"/>
            <a:ext cx="2544950" cy="873900"/>
          </a:xfrm>
          <a:prstGeom prst="rect">
            <a:avLst/>
          </a:prstGeom>
        </p:spPr>
        <p:txBody>
          <a:bodyPr spcFirstLastPara="1" wrap="square" lIns="91425" tIns="0" rIns="182875" bIns="0" anchor="t" anchorCtr="0">
            <a:noAutofit/>
          </a:bodyPr>
          <a:lstStyle/>
          <a:p>
            <a:pPr marL="0" lvl="0" indent="0" algn="r" rtl="0">
              <a:spcBef>
                <a:spcPts val="1000"/>
              </a:spcBef>
              <a:spcAft>
                <a:spcPts val="0"/>
              </a:spcAft>
              <a:buNone/>
            </a:pPr>
            <a:r>
              <a:rPr lang="en-US" dirty="0" smtClean="0"/>
              <a:t>PRY1111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6061BCB8-77F6-AA48-B2B4-1765361BC248}"/>
              </a:ext>
            </a:extLst>
          </p:cNvPr>
          <p:cNvSpPr>
            <a:spLocks noGrp="1"/>
          </p:cNvSpPr>
          <p:nvPr>
            <p:ph type="body" idx="1"/>
          </p:nvPr>
        </p:nvSpPr>
        <p:spPr>
          <a:xfrm>
            <a:off x="294150" y="1218600"/>
            <a:ext cx="8555700" cy="1715100"/>
          </a:xfrm>
        </p:spPr>
        <p:txBody>
          <a:bodyPr/>
          <a:lstStyle/>
          <a:p>
            <a:pPr algn="just"/>
            <a:r>
              <a:rPr lang="es-CL" dirty="0"/>
              <a:t>El dueño de este hotel en el sur de Chile, </a:t>
            </a:r>
            <a:r>
              <a:rPr lang="es-CL" b="1" i="1" dirty="0"/>
              <a:t>necesita</a:t>
            </a:r>
            <a:r>
              <a:rPr lang="es-CL" dirty="0"/>
              <a:t> un Sistema informático que mejore el registro de Hospedaje y reserva de habitaciones, con el fin de hacer más cómodo y eficiente al proceso a los clientes.</a:t>
            </a:r>
          </a:p>
          <a:p>
            <a:pPr marL="50800" indent="0" algn="just">
              <a:buNone/>
            </a:pPr>
            <a:endParaRPr lang="es-ES_tradnl" dirty="0"/>
          </a:p>
        </p:txBody>
      </p:sp>
      <p:sp>
        <p:nvSpPr>
          <p:cNvPr id="3" name="Título 2">
            <a:extLst>
              <a:ext uri="{FF2B5EF4-FFF2-40B4-BE49-F238E27FC236}">
                <a16:creationId xmlns="" xmlns:a16="http://schemas.microsoft.com/office/drawing/2014/main" id="{9F292F39-F793-874D-A5BE-6FA3E426B664}"/>
              </a:ext>
            </a:extLst>
          </p:cNvPr>
          <p:cNvSpPr>
            <a:spLocks noGrp="1"/>
          </p:cNvSpPr>
          <p:nvPr>
            <p:ph type="title"/>
          </p:nvPr>
        </p:nvSpPr>
        <p:spPr/>
        <p:txBody>
          <a:bodyPr/>
          <a:lstStyle/>
          <a:p>
            <a:r>
              <a:rPr lang="es-ES_tradnl" dirty="0"/>
              <a:t>HOSTAL </a:t>
            </a:r>
            <a:r>
              <a:rPr lang="es-ES_tradnl" dirty="0" err="1"/>
              <a:t>MiSur</a:t>
            </a:r>
            <a:endParaRPr lang="es-ES_tradnl" dirty="0"/>
          </a:p>
        </p:txBody>
      </p:sp>
      <p:graphicFrame>
        <p:nvGraphicFramePr>
          <p:cNvPr id="4" name="Objeto 3">
            <a:extLst>
              <a:ext uri="{FF2B5EF4-FFF2-40B4-BE49-F238E27FC236}">
                <a16:creationId xmlns="" xmlns:a16="http://schemas.microsoft.com/office/drawing/2014/main" id="{F02DEA0B-0DEA-A648-B180-AF5F65EE3B68}"/>
              </a:ext>
            </a:extLst>
          </p:cNvPr>
          <p:cNvGraphicFramePr>
            <a:graphicFrameLocks noChangeAspect="1"/>
          </p:cNvGraphicFramePr>
          <p:nvPr>
            <p:extLst>
              <p:ext uri="{D42A27DB-BD31-4B8C-83A1-F6EECF244321}">
                <p14:modId xmlns:p14="http://schemas.microsoft.com/office/powerpoint/2010/main" val="1134467285"/>
              </p:ext>
            </p:extLst>
          </p:nvPr>
        </p:nvGraphicFramePr>
        <p:xfrm>
          <a:off x="1092199" y="2693134"/>
          <a:ext cx="7241761" cy="4075966"/>
        </p:xfrm>
        <a:graphic>
          <a:graphicData uri="http://schemas.openxmlformats.org/presentationml/2006/ole">
            <mc:AlternateContent xmlns:mc="http://schemas.openxmlformats.org/markup-compatibility/2006">
              <mc:Choice xmlns:v="urn:schemas-microsoft-com:vml" Requires="v">
                <p:oleObj spid="_x0000_s3096" name="Presentación" r:id="rId3" imgW="6094572" imgH="3427437" progId="PowerPoint.Show.12">
                  <p:embed/>
                </p:oleObj>
              </mc:Choice>
              <mc:Fallback>
                <p:oleObj name="Presentación" r:id="rId3" imgW="6094572" imgH="3427437" progId="PowerPoint.Show.12">
                  <p:embed/>
                  <p:pic>
                    <p:nvPicPr>
                      <p:cNvPr id="6" name="Objeto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199" y="2693134"/>
                        <a:ext cx="7241761" cy="4075966"/>
                      </a:xfrm>
                      <a:prstGeom prst="rect">
                        <a:avLst/>
                      </a:prstGeom>
                      <a:noFill/>
                    </p:spPr>
                  </p:pic>
                </p:oleObj>
              </mc:Fallback>
            </mc:AlternateContent>
          </a:graphicData>
        </a:graphic>
      </p:graphicFrame>
    </p:spTree>
    <p:extLst>
      <p:ext uri="{BB962C8B-B14F-4D97-AF65-F5344CB8AC3E}">
        <p14:creationId xmlns:p14="http://schemas.microsoft.com/office/powerpoint/2010/main" val="188151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4E86A6EA-BC85-A04F-8135-EA3DF13A9352}"/>
              </a:ext>
            </a:extLst>
          </p:cNvPr>
          <p:cNvSpPr>
            <a:spLocks noGrp="1"/>
          </p:cNvSpPr>
          <p:nvPr>
            <p:ph type="body" idx="1"/>
          </p:nvPr>
        </p:nvSpPr>
        <p:spPr>
          <a:xfrm>
            <a:off x="294150" y="1218600"/>
            <a:ext cx="8555700" cy="5137800"/>
          </a:xfrm>
        </p:spPr>
        <p:txBody>
          <a:bodyPr/>
          <a:lstStyle/>
          <a:p>
            <a:pPr algn="just"/>
            <a:r>
              <a:rPr lang="es-CL" dirty="0"/>
              <a:t>Para poder cumplir con los requerimientos del cliente debemos tener presente como </a:t>
            </a:r>
            <a:r>
              <a:rPr lang="es-CL" b="1" i="1" dirty="0"/>
              <a:t>información inicial</a:t>
            </a:r>
            <a:r>
              <a:rPr lang="es-CL" dirty="0"/>
              <a:t>: </a:t>
            </a:r>
            <a:br>
              <a:rPr lang="es-CL" dirty="0"/>
            </a:br>
            <a:endParaRPr lang="es-CL" dirty="0"/>
          </a:p>
          <a:p>
            <a:pPr lvl="1" algn="just">
              <a:buClr>
                <a:schemeClr val="bg1"/>
              </a:buClr>
            </a:pPr>
            <a:r>
              <a:rPr lang="es-CL" sz="2400" dirty="0"/>
              <a:t>El hospedaje, habitualmente trabaja con clientes de confianza que los visitan constantemente.</a:t>
            </a:r>
          </a:p>
          <a:p>
            <a:pPr lvl="1" algn="just">
              <a:buClr>
                <a:schemeClr val="bg1"/>
              </a:buClr>
            </a:pPr>
            <a:endParaRPr lang="es-CL" sz="2400" dirty="0"/>
          </a:p>
          <a:p>
            <a:pPr lvl="1" algn="just">
              <a:buClr>
                <a:schemeClr val="bg1"/>
              </a:buClr>
            </a:pPr>
            <a:r>
              <a:rPr lang="es-CL" sz="2400" dirty="0"/>
              <a:t>Los empleados que trabajan en Recepción son tres. No son personas muy familiarizadas con la tecnología, pero saben utilizar un computador. </a:t>
            </a:r>
            <a:br>
              <a:rPr lang="es-CL" sz="2400" dirty="0"/>
            </a:br>
            <a:endParaRPr lang="es-CL" sz="2400" dirty="0"/>
          </a:p>
          <a:p>
            <a:pPr lvl="1" algn="just">
              <a:buClr>
                <a:schemeClr val="bg1"/>
              </a:buClr>
            </a:pPr>
            <a:r>
              <a:rPr lang="es-CL" sz="2400" dirty="0"/>
              <a:t>El internet no es de buena calidad en el sector, ya que es un lugar remoto, así que no es prudente una aplicación que funcione en ambiente Web, sino que es mejor que se ejecute localmente en los equipos como una aplicación instalada en el computador.</a:t>
            </a:r>
          </a:p>
        </p:txBody>
      </p:sp>
      <p:sp>
        <p:nvSpPr>
          <p:cNvPr id="3" name="Título 2">
            <a:extLst>
              <a:ext uri="{FF2B5EF4-FFF2-40B4-BE49-F238E27FC236}">
                <a16:creationId xmlns="" xmlns:a16="http://schemas.microsoft.com/office/drawing/2014/main" id="{52BF9146-0770-3F41-94AB-405BA15BE597}"/>
              </a:ext>
            </a:extLst>
          </p:cNvPr>
          <p:cNvSpPr>
            <a:spLocks noGrp="1"/>
          </p:cNvSpPr>
          <p:nvPr>
            <p:ph type="title"/>
          </p:nvPr>
        </p:nvSpPr>
        <p:spPr/>
        <p:txBody>
          <a:bodyPr/>
          <a:lstStyle/>
          <a:p>
            <a:r>
              <a:rPr lang="es-ES_tradnl" dirty="0"/>
              <a:t>INFORMACIÓN INICIAL</a:t>
            </a:r>
          </a:p>
        </p:txBody>
      </p:sp>
      <p:pic>
        <p:nvPicPr>
          <p:cNvPr id="4" name="Gráfico 3" descr="Cinta">
            <a:extLst>
              <a:ext uri="{FF2B5EF4-FFF2-40B4-BE49-F238E27FC236}">
                <a16:creationId xmlns="" xmlns:a16="http://schemas.microsoft.com/office/drawing/2014/main" id="{ABEFAD3C-59CA-6F45-ADB2-9B983C15912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68750" y="2318901"/>
            <a:ext cx="914400" cy="914400"/>
          </a:xfrm>
          <a:prstGeom prst="rect">
            <a:avLst/>
          </a:prstGeom>
        </p:spPr>
      </p:pic>
      <p:pic>
        <p:nvPicPr>
          <p:cNvPr id="6" name="Gráfico 5" descr="Enrutador inalámbrico">
            <a:extLst>
              <a:ext uri="{FF2B5EF4-FFF2-40B4-BE49-F238E27FC236}">
                <a16:creationId xmlns="" xmlns:a16="http://schemas.microsoft.com/office/drawing/2014/main" id="{E5EE2405-082E-5F47-BC5F-788AC8CEDB9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05250" y="5118700"/>
            <a:ext cx="1041400" cy="1041400"/>
          </a:xfrm>
          <a:prstGeom prst="rect">
            <a:avLst/>
          </a:prstGeom>
        </p:spPr>
      </p:pic>
      <p:pic>
        <p:nvPicPr>
          <p:cNvPr id="8" name="Gráfico 7" descr="Equipo">
            <a:extLst>
              <a:ext uri="{FF2B5EF4-FFF2-40B4-BE49-F238E27FC236}">
                <a16:creationId xmlns="" xmlns:a16="http://schemas.microsoft.com/office/drawing/2014/main" id="{47EFD740-9C3D-674F-8876-C4A2D0F935D6}"/>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268750" y="3624700"/>
            <a:ext cx="914400" cy="914400"/>
          </a:xfrm>
          <a:prstGeom prst="rect">
            <a:avLst/>
          </a:prstGeom>
        </p:spPr>
      </p:pic>
    </p:spTree>
    <p:extLst>
      <p:ext uri="{BB962C8B-B14F-4D97-AF65-F5344CB8AC3E}">
        <p14:creationId xmlns:p14="http://schemas.microsoft.com/office/powerpoint/2010/main" val="398030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4E86A6EA-BC85-A04F-8135-EA3DF13A9352}"/>
              </a:ext>
            </a:extLst>
          </p:cNvPr>
          <p:cNvSpPr>
            <a:spLocks noGrp="1"/>
          </p:cNvSpPr>
          <p:nvPr>
            <p:ph type="body" idx="1"/>
          </p:nvPr>
        </p:nvSpPr>
        <p:spPr/>
        <p:txBody>
          <a:bodyPr/>
          <a:lstStyle/>
          <a:p>
            <a:pPr algn="just"/>
            <a:r>
              <a:rPr lang="es-CL" dirty="0"/>
              <a:t>Para poder cumplir con los requerimientos del cliente debemos tener presente como </a:t>
            </a:r>
            <a:r>
              <a:rPr lang="es-CL" b="1" i="1" dirty="0"/>
              <a:t>información inicial</a:t>
            </a:r>
            <a:r>
              <a:rPr lang="es-CL" dirty="0" smtClean="0"/>
              <a:t>:</a:t>
            </a:r>
          </a:p>
          <a:p>
            <a:pPr algn="just"/>
            <a:endParaRPr lang="es-CL" dirty="0"/>
          </a:p>
          <a:p>
            <a:pPr lvl="1" algn="just">
              <a:buClr>
                <a:schemeClr val="bg1"/>
              </a:buClr>
            </a:pPr>
            <a:r>
              <a:rPr lang="es-CL" sz="2400" dirty="0"/>
              <a:t>Habitualmente el hotel cuenta con más de 200 clientes Premium a los que el supervisor debe reservarles habitación, una vez que reciba la notificación en su celular y debiendo traspasarla al sistema local manualmente,  previo registro del administrador del hotel. </a:t>
            </a:r>
            <a:endParaRPr lang="es-CL" sz="2400" dirty="0" smtClean="0"/>
          </a:p>
          <a:p>
            <a:pPr lvl="1" algn="just">
              <a:buClr>
                <a:schemeClr val="bg1"/>
              </a:buClr>
            </a:pPr>
            <a:endParaRPr lang="es-CL" sz="2400" dirty="0"/>
          </a:p>
          <a:p>
            <a:pPr lvl="1" algn="just">
              <a:buClr>
                <a:schemeClr val="bg1"/>
              </a:buClr>
            </a:pPr>
            <a:r>
              <a:rPr lang="es-CL" sz="2400" dirty="0"/>
              <a:t>El sistema debe ser lo más  amigable e intuitivo posible, sin muchas opciones de menú que distraigan. Además, debe estar basado en los colores corporativos de la empresa: Blanco, marfil y Café moro. Se necesita que el sistema esté operativo en  tres meses a partir de la fecha de hoy.</a:t>
            </a:r>
          </a:p>
          <a:p>
            <a:pPr algn="just"/>
            <a:endParaRPr lang="es-ES_tradnl" dirty="0"/>
          </a:p>
        </p:txBody>
      </p:sp>
      <p:sp>
        <p:nvSpPr>
          <p:cNvPr id="3" name="Título 2">
            <a:extLst>
              <a:ext uri="{FF2B5EF4-FFF2-40B4-BE49-F238E27FC236}">
                <a16:creationId xmlns="" xmlns:a16="http://schemas.microsoft.com/office/drawing/2014/main" id="{52BF9146-0770-3F41-94AB-405BA15BE597}"/>
              </a:ext>
            </a:extLst>
          </p:cNvPr>
          <p:cNvSpPr>
            <a:spLocks noGrp="1"/>
          </p:cNvSpPr>
          <p:nvPr>
            <p:ph type="title"/>
          </p:nvPr>
        </p:nvSpPr>
        <p:spPr/>
        <p:txBody>
          <a:bodyPr/>
          <a:lstStyle/>
          <a:p>
            <a:r>
              <a:rPr lang="es-ES_tradnl" dirty="0"/>
              <a:t>INFORMACIÓN INICIAL</a:t>
            </a:r>
          </a:p>
        </p:txBody>
      </p:sp>
      <p:pic>
        <p:nvPicPr>
          <p:cNvPr id="6" name="Gráfico 5" descr="Cinta">
            <a:extLst>
              <a:ext uri="{FF2B5EF4-FFF2-40B4-BE49-F238E27FC236}">
                <a16:creationId xmlns="" xmlns:a16="http://schemas.microsoft.com/office/drawing/2014/main" id="{DA441595-3B9B-CA49-A76D-E0EE8B9CE50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17950" y="2626601"/>
            <a:ext cx="914400" cy="914400"/>
          </a:xfrm>
          <a:prstGeom prst="rect">
            <a:avLst/>
          </a:prstGeom>
        </p:spPr>
      </p:pic>
      <p:pic>
        <p:nvPicPr>
          <p:cNvPr id="8" name="Gráfico 7" descr="Smartphone">
            <a:extLst>
              <a:ext uri="{FF2B5EF4-FFF2-40B4-BE49-F238E27FC236}">
                <a16:creationId xmlns="" xmlns:a16="http://schemas.microsoft.com/office/drawing/2014/main" id="{AC82D383-FAE4-EA49-BC3B-2A29E3A0602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6400" y="2885800"/>
            <a:ext cx="914400" cy="914400"/>
          </a:xfrm>
          <a:prstGeom prst="rect">
            <a:avLst/>
          </a:prstGeom>
        </p:spPr>
      </p:pic>
      <p:pic>
        <p:nvPicPr>
          <p:cNvPr id="10" name="Gráfico 9" descr="Usuario">
            <a:extLst>
              <a:ext uri="{FF2B5EF4-FFF2-40B4-BE49-F238E27FC236}">
                <a16:creationId xmlns="" xmlns:a16="http://schemas.microsoft.com/office/drawing/2014/main" id="{E385919B-E87E-874F-B4CA-F7281F1ABEEF}"/>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94150" y="4725000"/>
            <a:ext cx="914400" cy="914400"/>
          </a:xfrm>
          <a:prstGeom prst="rect">
            <a:avLst/>
          </a:prstGeom>
        </p:spPr>
      </p:pic>
    </p:spTree>
    <p:extLst>
      <p:ext uri="{BB962C8B-B14F-4D97-AF65-F5344CB8AC3E}">
        <p14:creationId xmlns:p14="http://schemas.microsoft.com/office/powerpoint/2010/main" val="411655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4E86A6EA-BC85-A04F-8135-EA3DF13A9352}"/>
              </a:ext>
            </a:extLst>
          </p:cNvPr>
          <p:cNvSpPr>
            <a:spLocks noGrp="1"/>
          </p:cNvSpPr>
          <p:nvPr>
            <p:ph type="body" idx="1"/>
          </p:nvPr>
        </p:nvSpPr>
        <p:spPr/>
        <p:txBody>
          <a:bodyPr/>
          <a:lstStyle/>
          <a:p>
            <a:pPr algn="just"/>
            <a:r>
              <a:rPr lang="es-CL" dirty="0"/>
              <a:t>Para poder cumplir con los requerimientos del cliente debemos tener presente como </a:t>
            </a:r>
            <a:r>
              <a:rPr lang="es-CL" b="1" i="1" dirty="0"/>
              <a:t>información inicial</a:t>
            </a:r>
            <a:r>
              <a:rPr lang="es-CL" dirty="0"/>
              <a:t>: </a:t>
            </a:r>
            <a:br>
              <a:rPr lang="es-CL" dirty="0"/>
            </a:br>
            <a:endParaRPr lang="es-CL" dirty="0"/>
          </a:p>
          <a:p>
            <a:pPr lvl="1" algn="just">
              <a:buClr>
                <a:schemeClr val="bg1"/>
              </a:buClr>
            </a:pPr>
            <a:r>
              <a:rPr lang="es-CL" sz="2400" dirty="0"/>
              <a:t>Por otro lado, se necesita una  reunión cada dos semanas para ver avances del sistema, que será validado por el administrador del hotel. Se cancelará el proyecto en  3 pagos: 30% al Inicio, 40% al tener e sistema en fase de Pruebas y 30% al entregar el Sistema en producción.</a:t>
            </a:r>
          </a:p>
          <a:p>
            <a:pPr algn="just"/>
            <a:endParaRPr lang="es-ES_tradnl" dirty="0"/>
          </a:p>
        </p:txBody>
      </p:sp>
      <p:sp>
        <p:nvSpPr>
          <p:cNvPr id="3" name="Título 2">
            <a:extLst>
              <a:ext uri="{FF2B5EF4-FFF2-40B4-BE49-F238E27FC236}">
                <a16:creationId xmlns="" xmlns:a16="http://schemas.microsoft.com/office/drawing/2014/main" id="{52BF9146-0770-3F41-94AB-405BA15BE597}"/>
              </a:ext>
            </a:extLst>
          </p:cNvPr>
          <p:cNvSpPr>
            <a:spLocks noGrp="1"/>
          </p:cNvSpPr>
          <p:nvPr>
            <p:ph type="title"/>
          </p:nvPr>
        </p:nvSpPr>
        <p:spPr/>
        <p:txBody>
          <a:bodyPr/>
          <a:lstStyle/>
          <a:p>
            <a:r>
              <a:rPr lang="es-ES_tradnl" dirty="0"/>
              <a:t>INFORMACIÓN INICIAL</a:t>
            </a:r>
          </a:p>
        </p:txBody>
      </p:sp>
      <p:pic>
        <p:nvPicPr>
          <p:cNvPr id="5" name="Gráfico 4" descr="Monedas">
            <a:extLst>
              <a:ext uri="{FF2B5EF4-FFF2-40B4-BE49-F238E27FC236}">
                <a16:creationId xmlns="" xmlns:a16="http://schemas.microsoft.com/office/drawing/2014/main" id="{9159E765-7B95-6F4A-9593-17F4EF9AD30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90500" y="2809600"/>
            <a:ext cx="914400" cy="914400"/>
          </a:xfrm>
          <a:prstGeom prst="rect">
            <a:avLst/>
          </a:prstGeom>
        </p:spPr>
      </p:pic>
    </p:spTree>
    <p:extLst>
      <p:ext uri="{BB962C8B-B14F-4D97-AF65-F5344CB8AC3E}">
        <p14:creationId xmlns:p14="http://schemas.microsoft.com/office/powerpoint/2010/main" val="93568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0271A8B1-1F2D-2846-B2F1-05BE2AAC9170}"/>
              </a:ext>
            </a:extLst>
          </p:cNvPr>
          <p:cNvSpPr>
            <a:spLocks noGrp="1"/>
          </p:cNvSpPr>
          <p:nvPr>
            <p:ph type="body" idx="1"/>
          </p:nvPr>
        </p:nvSpPr>
        <p:spPr>
          <a:xfrm>
            <a:off x="294150" y="1218600"/>
            <a:ext cx="3795250" cy="5137800"/>
          </a:xfrm>
        </p:spPr>
        <p:txBody>
          <a:bodyPr/>
          <a:lstStyle/>
          <a:p>
            <a:r>
              <a:rPr lang="es-CL" dirty="0"/>
              <a:t>Entonces, de acuerdo a toda esta información inicial ¿Qué requisitos se pueden desprender? En el caso del proyecto, el sistema deberá considerar todos los requerimientos que se pueden ver en la imagen, para cumplir con lo que necesita el cliente. </a:t>
            </a:r>
          </a:p>
          <a:p>
            <a:r>
              <a:rPr lang="es-CL" dirty="0"/>
              <a:t>Pero de esta gran lista, las </a:t>
            </a:r>
            <a:r>
              <a:rPr lang="es-CL" b="1" i="1" dirty="0"/>
              <a:t>necesidades emergentes </a:t>
            </a:r>
            <a:r>
              <a:rPr lang="es-CL" dirty="0"/>
              <a:t>serían:</a:t>
            </a:r>
            <a:endParaRPr lang="es-MX" dirty="0"/>
          </a:p>
          <a:p>
            <a:endParaRPr lang="es-MX" dirty="0"/>
          </a:p>
          <a:p>
            <a:endParaRPr lang="es-ES_tradnl" dirty="0"/>
          </a:p>
        </p:txBody>
      </p:sp>
      <p:sp>
        <p:nvSpPr>
          <p:cNvPr id="3" name="Título 2">
            <a:extLst>
              <a:ext uri="{FF2B5EF4-FFF2-40B4-BE49-F238E27FC236}">
                <a16:creationId xmlns="" xmlns:a16="http://schemas.microsoft.com/office/drawing/2014/main" id="{24C500F4-7194-424A-BF07-C28CE2231594}"/>
              </a:ext>
            </a:extLst>
          </p:cNvPr>
          <p:cNvSpPr>
            <a:spLocks noGrp="1"/>
          </p:cNvSpPr>
          <p:nvPr>
            <p:ph type="title"/>
          </p:nvPr>
        </p:nvSpPr>
        <p:spPr/>
        <p:txBody>
          <a:bodyPr/>
          <a:lstStyle/>
          <a:p>
            <a:r>
              <a:rPr lang="es-ES_tradnl" dirty="0"/>
              <a:t>NECESIDADES EMERGENTES</a:t>
            </a:r>
          </a:p>
        </p:txBody>
      </p:sp>
      <p:graphicFrame>
        <p:nvGraphicFramePr>
          <p:cNvPr id="4" name="Diagrama 3">
            <a:extLst>
              <a:ext uri="{FF2B5EF4-FFF2-40B4-BE49-F238E27FC236}">
                <a16:creationId xmlns="" xmlns:a16="http://schemas.microsoft.com/office/drawing/2014/main" id="{9DCF5132-3435-4744-8E8B-3B0F0E76DF05}"/>
              </a:ext>
            </a:extLst>
          </p:cNvPr>
          <p:cNvGraphicFramePr/>
          <p:nvPr>
            <p:extLst>
              <p:ext uri="{D42A27DB-BD31-4B8C-83A1-F6EECF244321}">
                <p14:modId xmlns:p14="http://schemas.microsoft.com/office/powerpoint/2010/main" val="1937864665"/>
              </p:ext>
            </p:extLst>
          </p:nvPr>
        </p:nvGraphicFramePr>
        <p:xfrm>
          <a:off x="3886200" y="1078166"/>
          <a:ext cx="496365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891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1603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TIPOS DE REQUERIMIENTOS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3ACD37E-8EDA-4B45-9801-7D0310A2C2A4}"/>
              </a:ext>
            </a:extLst>
          </p:cNvPr>
          <p:cNvSpPr>
            <a:spLocks noGrp="1"/>
          </p:cNvSpPr>
          <p:nvPr>
            <p:ph type="title"/>
          </p:nvPr>
        </p:nvSpPr>
        <p:spPr/>
        <p:txBody>
          <a:bodyPr/>
          <a:lstStyle/>
          <a:p>
            <a:r>
              <a:rPr lang="es-ES_tradnl" dirty="0"/>
              <a:t>REQUISITOS</a:t>
            </a:r>
          </a:p>
        </p:txBody>
      </p:sp>
      <p:pic>
        <p:nvPicPr>
          <p:cNvPr id="4" name="Google Shape;198;p3">
            <a:extLst>
              <a:ext uri="{FF2B5EF4-FFF2-40B4-BE49-F238E27FC236}">
                <a16:creationId xmlns="" xmlns:a16="http://schemas.microsoft.com/office/drawing/2014/main" id="{C7B2187C-14C5-0441-A696-B1C13F7B9529}"/>
              </a:ext>
            </a:extLst>
          </p:cNvPr>
          <p:cNvPicPr preferRelativeResize="0"/>
          <p:nvPr/>
        </p:nvPicPr>
        <p:blipFill rotWithShape="1">
          <a:blip r:embed="rId2">
            <a:alphaModFix/>
          </a:blip>
          <a:srcRect t="32809"/>
          <a:stretch/>
        </p:blipFill>
        <p:spPr>
          <a:xfrm>
            <a:off x="207953" y="2237650"/>
            <a:ext cx="8728093" cy="3974700"/>
          </a:xfrm>
          <a:prstGeom prst="rect">
            <a:avLst/>
          </a:prstGeom>
          <a:noFill/>
          <a:ln>
            <a:noFill/>
          </a:ln>
        </p:spPr>
      </p:pic>
      <p:pic>
        <p:nvPicPr>
          <p:cNvPr id="5" name="Google Shape;199;p3">
            <a:extLst>
              <a:ext uri="{FF2B5EF4-FFF2-40B4-BE49-F238E27FC236}">
                <a16:creationId xmlns="" xmlns:a16="http://schemas.microsoft.com/office/drawing/2014/main" id="{0E286629-2BAC-6345-9555-785711BFDBE4}"/>
              </a:ext>
            </a:extLst>
          </p:cNvPr>
          <p:cNvPicPr preferRelativeResize="0"/>
          <p:nvPr/>
        </p:nvPicPr>
        <p:blipFill rotWithShape="1">
          <a:blip r:embed="rId2">
            <a:alphaModFix/>
          </a:blip>
          <a:srcRect b="67398"/>
          <a:stretch/>
        </p:blipFill>
        <p:spPr>
          <a:xfrm>
            <a:off x="207953" y="1206150"/>
            <a:ext cx="3851624" cy="851075"/>
          </a:xfrm>
          <a:prstGeom prst="rect">
            <a:avLst/>
          </a:prstGeom>
          <a:noFill/>
          <a:ln>
            <a:noFill/>
          </a:ln>
        </p:spPr>
      </p:pic>
    </p:spTree>
    <p:extLst>
      <p:ext uri="{BB962C8B-B14F-4D97-AF65-F5344CB8AC3E}">
        <p14:creationId xmlns:p14="http://schemas.microsoft.com/office/powerpoint/2010/main" val="337449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oogle Shape;335;p10">
            <a:extLst>
              <a:ext uri="{FF2B5EF4-FFF2-40B4-BE49-F238E27FC236}">
                <a16:creationId xmlns="" xmlns:a16="http://schemas.microsoft.com/office/drawing/2014/main" id="{610EEB89-FAED-F84C-80C4-8278FE2F7E9F}"/>
              </a:ext>
            </a:extLst>
          </p:cNvPr>
          <p:cNvGrpSpPr/>
          <p:nvPr/>
        </p:nvGrpSpPr>
        <p:grpSpPr>
          <a:xfrm>
            <a:off x="111882" y="2435291"/>
            <a:ext cx="3915026" cy="4384609"/>
            <a:chOff x="2991269" y="995105"/>
            <a:chExt cx="3514811" cy="3515702"/>
          </a:xfrm>
        </p:grpSpPr>
        <p:sp>
          <p:nvSpPr>
            <p:cNvPr id="30" name="Google Shape;336;p10">
              <a:extLst>
                <a:ext uri="{FF2B5EF4-FFF2-40B4-BE49-F238E27FC236}">
                  <a16:creationId xmlns="" xmlns:a16="http://schemas.microsoft.com/office/drawing/2014/main" id="{8BDA7D11-E438-0E4F-9321-A80EEA40528E}"/>
                </a:ext>
              </a:extLst>
            </p:cNvPr>
            <p:cNvSpPr/>
            <p:nvPr/>
          </p:nvSpPr>
          <p:spPr>
            <a:xfrm>
              <a:off x="3477586" y="269093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31" name="Google Shape;337;p10">
              <a:extLst>
                <a:ext uri="{FF2B5EF4-FFF2-40B4-BE49-F238E27FC236}">
                  <a16:creationId xmlns="" xmlns:a16="http://schemas.microsoft.com/office/drawing/2014/main" id="{520DFAEE-EB41-7B41-BAC8-08038C18600B}"/>
                </a:ext>
              </a:extLst>
            </p:cNvPr>
            <p:cNvSpPr/>
            <p:nvPr/>
          </p:nvSpPr>
          <p:spPr>
            <a:xfrm>
              <a:off x="2991269" y="312645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1">
                <a:lumMod val="50000"/>
              </a:schemeClr>
            </a:solidFill>
            <a:ln>
              <a:noFill/>
            </a:ln>
          </p:spPr>
        </p:sp>
        <p:sp>
          <p:nvSpPr>
            <p:cNvPr id="32" name="Google Shape;338;p10">
              <a:extLst>
                <a:ext uri="{FF2B5EF4-FFF2-40B4-BE49-F238E27FC236}">
                  <a16:creationId xmlns="" xmlns:a16="http://schemas.microsoft.com/office/drawing/2014/main" id="{7807B3DD-9B7F-DC4F-AF65-B061B7C0A710}"/>
                </a:ext>
              </a:extLst>
            </p:cNvPr>
            <p:cNvSpPr/>
            <p:nvPr/>
          </p:nvSpPr>
          <p:spPr>
            <a:xfrm flipH="1">
              <a:off x="4747852" y="312645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1"/>
            </a:solidFill>
            <a:ln>
              <a:noFill/>
            </a:ln>
          </p:spPr>
        </p:sp>
        <p:sp>
          <p:nvSpPr>
            <p:cNvPr id="33" name="Google Shape;339;p10">
              <a:extLst>
                <a:ext uri="{FF2B5EF4-FFF2-40B4-BE49-F238E27FC236}">
                  <a16:creationId xmlns="" xmlns:a16="http://schemas.microsoft.com/office/drawing/2014/main" id="{1EC41FF8-408F-D34B-8492-E2B737119CF7}"/>
                </a:ext>
              </a:extLst>
            </p:cNvPr>
            <p:cNvSpPr/>
            <p:nvPr/>
          </p:nvSpPr>
          <p:spPr>
            <a:xfrm>
              <a:off x="3969199" y="194858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34" name="Google Shape;340;p10">
              <a:extLst>
                <a:ext uri="{FF2B5EF4-FFF2-40B4-BE49-F238E27FC236}">
                  <a16:creationId xmlns="" xmlns:a16="http://schemas.microsoft.com/office/drawing/2014/main" id="{F8E5FEF2-37C7-B54F-B5E5-7CAC9CC29D19}"/>
                </a:ext>
              </a:extLst>
            </p:cNvPr>
            <p:cNvSpPr/>
            <p:nvPr/>
          </p:nvSpPr>
          <p:spPr>
            <a:xfrm>
              <a:off x="3563255" y="222309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tx2">
                <a:lumMod val="50000"/>
              </a:schemeClr>
            </a:solidFill>
            <a:ln>
              <a:noFill/>
            </a:ln>
          </p:spPr>
        </p:sp>
        <p:sp>
          <p:nvSpPr>
            <p:cNvPr id="35" name="Google Shape;341;p10">
              <a:extLst>
                <a:ext uri="{FF2B5EF4-FFF2-40B4-BE49-F238E27FC236}">
                  <a16:creationId xmlns="" xmlns:a16="http://schemas.microsoft.com/office/drawing/2014/main" id="{8021C240-E9EA-2A45-B5DC-459376636E69}"/>
                </a:ext>
              </a:extLst>
            </p:cNvPr>
            <p:cNvSpPr/>
            <p:nvPr/>
          </p:nvSpPr>
          <p:spPr>
            <a:xfrm flipH="1">
              <a:off x="4749365" y="222309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tx2"/>
            </a:solidFill>
            <a:ln>
              <a:noFill/>
            </a:ln>
          </p:spPr>
        </p:sp>
        <p:sp>
          <p:nvSpPr>
            <p:cNvPr id="36" name="Google Shape;342;p10">
              <a:extLst>
                <a:ext uri="{FF2B5EF4-FFF2-40B4-BE49-F238E27FC236}">
                  <a16:creationId xmlns="" xmlns:a16="http://schemas.microsoft.com/office/drawing/2014/main" id="{0FAF34D3-023C-1E40-995F-70C930BD9473}"/>
                </a:ext>
              </a:extLst>
            </p:cNvPr>
            <p:cNvSpPr/>
            <p:nvPr/>
          </p:nvSpPr>
          <p:spPr>
            <a:xfrm>
              <a:off x="4059061" y="99510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lumMod val="50000"/>
              </a:schemeClr>
            </a:solidFill>
            <a:ln>
              <a:noFill/>
            </a:ln>
          </p:spPr>
        </p:sp>
        <p:sp>
          <p:nvSpPr>
            <p:cNvPr id="37" name="Google Shape;343;p10">
              <a:extLst>
                <a:ext uri="{FF2B5EF4-FFF2-40B4-BE49-F238E27FC236}">
                  <a16:creationId xmlns="" xmlns:a16="http://schemas.microsoft.com/office/drawing/2014/main" id="{F57348AE-8A5B-ED4E-9EAB-140486358237}"/>
                </a:ext>
              </a:extLst>
            </p:cNvPr>
            <p:cNvSpPr/>
            <p:nvPr/>
          </p:nvSpPr>
          <p:spPr>
            <a:xfrm flipH="1">
              <a:off x="4749350" y="99510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gr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CATEGORIAS</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117000"/>
            <a:ext cx="8555700" cy="1318291"/>
          </a:xfrm>
        </p:spPr>
        <p:txBody>
          <a:bodyPr/>
          <a:lstStyle/>
          <a:p>
            <a:pPr algn="just"/>
            <a:r>
              <a:rPr lang="es-CL" dirty="0"/>
              <a:t>Manejar las dimensiones, nos permiten hacer un match con los tipos de requerimientos que habitualmente se categorizan como: Requerimientos del Negocio, de Usuarios y  de Software.</a:t>
            </a:r>
            <a:endParaRPr lang="es-CL" sz="2800" dirty="0"/>
          </a:p>
        </p:txBody>
      </p:sp>
      <p:grpSp>
        <p:nvGrpSpPr>
          <p:cNvPr id="46" name="Grupo 45">
            <a:extLst>
              <a:ext uri="{FF2B5EF4-FFF2-40B4-BE49-F238E27FC236}">
                <a16:creationId xmlns="" xmlns:a16="http://schemas.microsoft.com/office/drawing/2014/main" id="{F496DB24-8B27-3344-8E53-4F19D0FB465E}"/>
              </a:ext>
            </a:extLst>
          </p:cNvPr>
          <p:cNvGrpSpPr/>
          <p:nvPr/>
        </p:nvGrpSpPr>
        <p:grpSpPr>
          <a:xfrm>
            <a:off x="3317790" y="2485668"/>
            <a:ext cx="5602206" cy="1050939"/>
            <a:chOff x="3317790" y="2663468"/>
            <a:chExt cx="5602206" cy="1050939"/>
          </a:xfrm>
        </p:grpSpPr>
        <p:sp>
          <p:nvSpPr>
            <p:cNvPr id="22" name="Google Shape;328;p10">
              <a:extLst>
                <a:ext uri="{FF2B5EF4-FFF2-40B4-BE49-F238E27FC236}">
                  <a16:creationId xmlns="" xmlns:a16="http://schemas.microsoft.com/office/drawing/2014/main" id="{4471A3D0-7597-204D-A545-525445EF2977}"/>
                </a:ext>
              </a:extLst>
            </p:cNvPr>
            <p:cNvSpPr/>
            <p:nvPr/>
          </p:nvSpPr>
          <p:spPr>
            <a:xfrm>
              <a:off x="4990761" y="2669221"/>
              <a:ext cx="3007732" cy="1044514"/>
            </a:xfrm>
            <a:prstGeom prst="rect">
              <a:avLst/>
            </a:prstGeom>
            <a:solidFill>
              <a:srgbClr val="F3F3F3"/>
            </a:solidFill>
            <a:ln>
              <a:noFill/>
            </a:ln>
          </p:spPr>
          <p:txBody>
            <a:bodyPr spcFirstLastPara="1" wrap="square" lIns="68569" tIns="68569" rIns="68569" bIns="68569" anchor="ctr" anchorCtr="0">
              <a:noAutofit/>
            </a:bodyPr>
            <a:lstStyle/>
            <a:p>
              <a:pPr>
                <a:buSzPts val="1400"/>
              </a:pPr>
              <a:endParaRPr sz="1600">
                <a:latin typeface="Calibri" panose="020F0502020204030204" pitchFamily="34" charset="0"/>
                <a:cs typeface="Calibri" panose="020F0502020204030204" pitchFamily="34" charset="0"/>
              </a:endParaRPr>
            </a:p>
          </p:txBody>
        </p:sp>
        <p:sp>
          <p:nvSpPr>
            <p:cNvPr id="23" name="Google Shape;329;p10">
              <a:extLst>
                <a:ext uri="{FF2B5EF4-FFF2-40B4-BE49-F238E27FC236}">
                  <a16:creationId xmlns="" xmlns:a16="http://schemas.microsoft.com/office/drawing/2014/main" id="{BEFE223D-6DC9-1641-A0A9-98C199B658D8}"/>
                </a:ext>
              </a:extLst>
            </p:cNvPr>
            <p:cNvSpPr/>
            <p:nvPr/>
          </p:nvSpPr>
          <p:spPr>
            <a:xfrm flipH="1">
              <a:off x="3860127" y="2663483"/>
              <a:ext cx="1451227" cy="1044501"/>
            </a:xfrm>
            <a:prstGeom prst="rect">
              <a:avLst/>
            </a:prstGeom>
            <a:solidFill>
              <a:schemeClr val="accent3">
                <a:lumMod val="50000"/>
              </a:schemeClr>
            </a:solidFill>
            <a:ln>
              <a:noFill/>
            </a:ln>
          </p:spPr>
          <p:txBody>
            <a:bodyPr spcFirstLastPara="1" wrap="square" lIns="68569" tIns="68569" rIns="68569" bIns="68569" anchor="ctr" anchorCtr="0">
              <a:noAutofit/>
            </a:bodyPr>
            <a:lstStyle/>
            <a:p>
              <a:pPr>
                <a:buSzPts val="1400"/>
              </a:pPr>
              <a:endParaRPr sz="1200" dirty="0">
                <a:latin typeface="Calibri" panose="020F0502020204030204" pitchFamily="34" charset="0"/>
                <a:cs typeface="Calibri" panose="020F0502020204030204" pitchFamily="34" charset="0"/>
              </a:endParaRPr>
            </a:p>
          </p:txBody>
        </p:sp>
        <p:sp>
          <p:nvSpPr>
            <p:cNvPr id="24" name="Google Shape;330;p10">
              <a:extLst>
                <a:ext uri="{FF2B5EF4-FFF2-40B4-BE49-F238E27FC236}">
                  <a16:creationId xmlns="" xmlns:a16="http://schemas.microsoft.com/office/drawing/2014/main" id="{DC803B09-FCEB-504F-B113-DD2C4F221666}"/>
                </a:ext>
              </a:extLst>
            </p:cNvPr>
            <p:cNvSpPr/>
            <p:nvPr/>
          </p:nvSpPr>
          <p:spPr>
            <a:xfrm rot="16200000">
              <a:off x="4517642" y="2652926"/>
              <a:ext cx="1044515" cy="1065600"/>
            </a:xfrm>
            <a:prstGeom prst="flowChartOffpageConnector">
              <a:avLst/>
            </a:prstGeom>
            <a:solidFill>
              <a:schemeClr val="accent3">
                <a:lumMod val="50000"/>
              </a:schemeClr>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25" name="Google Shape;331;p10">
              <a:extLst>
                <a:ext uri="{FF2B5EF4-FFF2-40B4-BE49-F238E27FC236}">
                  <a16:creationId xmlns="" xmlns:a16="http://schemas.microsoft.com/office/drawing/2014/main" id="{FF8EEE2A-7A3B-1B4D-BC3A-A2374D78079D}"/>
                </a:ext>
              </a:extLst>
            </p:cNvPr>
            <p:cNvSpPr/>
            <p:nvPr/>
          </p:nvSpPr>
          <p:spPr>
            <a:xfrm>
              <a:off x="3900413" y="2714692"/>
              <a:ext cx="1526999" cy="938302"/>
            </a:xfrm>
            <a:prstGeom prst="rect">
              <a:avLst/>
            </a:prstGeom>
            <a:noFill/>
            <a:ln>
              <a:noFill/>
            </a:ln>
          </p:spPr>
          <p:txBody>
            <a:bodyPr spcFirstLastPara="1" wrap="square" lIns="68569" tIns="68569" rIns="68569" bIns="68569" anchor="ctr" anchorCtr="0">
              <a:noAutofit/>
            </a:bodyPr>
            <a:lstStyle/>
            <a:p>
              <a:pPr>
                <a:lnSpc>
                  <a:spcPct val="115000"/>
                </a:lnSpc>
                <a:buSzPts val="1000"/>
              </a:pPr>
              <a:r>
                <a:rPr lang="es-ES_tradnl" sz="2000">
                  <a:solidFill>
                    <a:srgbClr val="FFFFFF"/>
                  </a:solidFill>
                  <a:latin typeface="Calibri" panose="020F0502020204030204" pitchFamily="34" charset="0"/>
                  <a:ea typeface="Roboto Medium"/>
                  <a:cs typeface="Calibri" panose="020F0502020204030204" pitchFamily="34" charset="0"/>
                  <a:sym typeface="Roboto Medium"/>
                </a:rPr>
                <a:t>Requisitos de Negocio</a:t>
              </a:r>
              <a:endParaRPr lang="es-ES_tradnl" sz="2000">
                <a:solidFill>
                  <a:srgbClr val="FFFFFF"/>
                </a:solidFill>
                <a:latin typeface="Calibri" panose="020F0502020204030204" pitchFamily="34" charset="0"/>
                <a:ea typeface="Roboto"/>
                <a:cs typeface="Calibri" panose="020F0502020204030204" pitchFamily="34" charset="0"/>
                <a:sym typeface="Roboto"/>
              </a:endParaRPr>
            </a:p>
          </p:txBody>
        </p:sp>
        <p:sp>
          <p:nvSpPr>
            <p:cNvPr id="27" name="Google Shape;333;p10">
              <a:extLst>
                <a:ext uri="{FF2B5EF4-FFF2-40B4-BE49-F238E27FC236}">
                  <a16:creationId xmlns="" xmlns:a16="http://schemas.microsoft.com/office/drawing/2014/main" id="{DBA59DC2-7577-2842-831C-2981248AB3BF}"/>
                </a:ext>
              </a:extLst>
            </p:cNvPr>
            <p:cNvSpPr/>
            <p:nvPr/>
          </p:nvSpPr>
          <p:spPr>
            <a:xfrm>
              <a:off x="3317790" y="2663485"/>
              <a:ext cx="542912" cy="1044499"/>
            </a:xfrm>
            <a:prstGeom prst="rect">
              <a:avLst/>
            </a:prstGeom>
            <a:solidFill>
              <a:schemeClr val="accent3"/>
            </a:solidFill>
            <a:ln>
              <a:noFill/>
            </a:ln>
          </p:spPr>
          <p:txBody>
            <a:bodyPr spcFirstLastPara="1" wrap="square" lIns="68569" tIns="68569" rIns="68569" bIns="68569" anchor="ctr" anchorCtr="0">
              <a:noAutofit/>
            </a:bodyPr>
            <a:lstStyle/>
            <a:p>
              <a:pPr algn="ctr">
                <a:buSzPts val="2600"/>
              </a:pPr>
              <a:r>
                <a:rPr lang="en" sz="2800" dirty="0">
                  <a:solidFill>
                    <a:srgbClr val="FFFFFF"/>
                  </a:solidFill>
                  <a:latin typeface="Calibri" panose="020F0502020204030204" pitchFamily="34" charset="0"/>
                  <a:ea typeface="Roboto Thin"/>
                  <a:cs typeface="Calibri" panose="020F0502020204030204" pitchFamily="34" charset="0"/>
                  <a:sym typeface="Roboto Thin"/>
                </a:rPr>
                <a:t>01</a:t>
              </a:r>
              <a:endParaRPr sz="2800" dirty="0">
                <a:solidFill>
                  <a:srgbClr val="FFFFFF"/>
                </a:solidFill>
                <a:latin typeface="Calibri" panose="020F0502020204030204" pitchFamily="34" charset="0"/>
                <a:ea typeface="Roboto Thin"/>
                <a:cs typeface="Calibri" panose="020F0502020204030204" pitchFamily="34" charset="0"/>
                <a:sym typeface="Roboto Thin"/>
              </a:endParaRPr>
            </a:p>
          </p:txBody>
        </p:sp>
        <p:sp>
          <p:nvSpPr>
            <p:cNvPr id="28" name="Google Shape;334;p10">
              <a:extLst>
                <a:ext uri="{FF2B5EF4-FFF2-40B4-BE49-F238E27FC236}">
                  <a16:creationId xmlns="" xmlns:a16="http://schemas.microsoft.com/office/drawing/2014/main" id="{4D4E02E0-B742-DB4D-86FB-4F35F5825CC2}"/>
                </a:ext>
              </a:extLst>
            </p:cNvPr>
            <p:cNvSpPr/>
            <p:nvPr/>
          </p:nvSpPr>
          <p:spPr>
            <a:xfrm>
              <a:off x="5228992" y="2669893"/>
              <a:ext cx="1827359" cy="1044514"/>
            </a:xfrm>
            <a:prstGeom prst="rect">
              <a:avLst/>
            </a:prstGeom>
            <a:noFill/>
            <a:ln>
              <a:noFill/>
            </a:ln>
          </p:spPr>
          <p:txBody>
            <a:bodyPr spcFirstLastPara="1" wrap="square" lIns="68569" tIns="68569" rIns="68569" bIns="68569" anchor="ctr" anchorCtr="0">
              <a:noAutofit/>
            </a:bodyPr>
            <a:lstStyle/>
            <a:p>
              <a:pPr marL="133350" algn="ctr">
                <a:lnSpc>
                  <a:spcPct val="115000"/>
                </a:lnSpc>
                <a:buClr>
                  <a:srgbClr val="D26F00"/>
                </a:buClr>
                <a:buSzPts val="800"/>
              </a:pPr>
              <a:r>
                <a:rPr lang="es-ES_tradnl">
                  <a:solidFill>
                    <a:schemeClr val="accent3">
                      <a:lumMod val="50000"/>
                    </a:schemeClr>
                  </a:solidFill>
                  <a:latin typeface="Calibri" panose="020F0502020204030204" pitchFamily="34" charset="0"/>
                  <a:ea typeface="Roboto"/>
                  <a:cs typeface="Calibri" panose="020F0502020204030204" pitchFamily="34" charset="0"/>
                  <a:sym typeface="Roboto"/>
                </a:rPr>
                <a:t>¿Por qué se desarrolla el proyecto?</a:t>
              </a:r>
            </a:p>
          </p:txBody>
        </p:sp>
        <p:sp>
          <p:nvSpPr>
            <p:cNvPr id="41" name="Google Shape;347;p10">
              <a:extLst>
                <a:ext uri="{FF2B5EF4-FFF2-40B4-BE49-F238E27FC236}">
                  <a16:creationId xmlns="" xmlns:a16="http://schemas.microsoft.com/office/drawing/2014/main" id="{9E598452-D682-0642-A408-C06FA054EE35}"/>
                </a:ext>
              </a:extLst>
            </p:cNvPr>
            <p:cNvSpPr/>
            <p:nvPr/>
          </p:nvSpPr>
          <p:spPr>
            <a:xfrm>
              <a:off x="7050718" y="2667955"/>
              <a:ext cx="1869278" cy="1045780"/>
            </a:xfrm>
            <a:prstGeom prst="foldedCorner">
              <a:avLst>
                <a:gd name="adj" fmla="val 16667"/>
              </a:avLst>
            </a:prstGeom>
            <a:solidFill>
              <a:schemeClr val="accent3">
                <a:lumMod val="50000"/>
              </a:schemeClr>
            </a:solidFill>
            <a:ln>
              <a:noFill/>
            </a:ln>
          </p:spPr>
          <p:txBody>
            <a:bodyPr spcFirstLastPara="1" wrap="square" lIns="68569" tIns="216000" rIns="68569" bIns="72000" anchor="ctr" anchorCtr="0">
              <a:noAutofit/>
            </a:bodyPr>
            <a:lstStyle/>
            <a:p>
              <a:pPr algn="ctr">
                <a:buSzPts val="1000"/>
              </a:pPr>
              <a:r>
                <a:rPr lang="es-ES_tradnl">
                  <a:solidFill>
                    <a:srgbClr val="FFFFFF"/>
                  </a:solidFill>
                  <a:latin typeface="Calibri" panose="020F0502020204030204" pitchFamily="34" charset="0"/>
                  <a:ea typeface="Roboto Condensed Light"/>
                  <a:cs typeface="Calibri" panose="020F0502020204030204" pitchFamily="34" charset="0"/>
                  <a:sym typeface="Roboto Condensed Light"/>
                </a:rPr>
                <a:t>Documento de</a:t>
              </a:r>
              <a:br>
                <a:rPr lang="es-ES_tradnl">
                  <a:solidFill>
                    <a:srgbClr val="FFFFFF"/>
                  </a:solidFill>
                  <a:latin typeface="Calibri" panose="020F0502020204030204" pitchFamily="34" charset="0"/>
                  <a:ea typeface="Roboto Condensed Light"/>
                  <a:cs typeface="Calibri" panose="020F0502020204030204" pitchFamily="34" charset="0"/>
                  <a:sym typeface="Roboto Condensed Light"/>
                </a:rPr>
              </a:br>
              <a:r>
                <a:rPr lang="es-ES_tradnl" sz="2400">
                  <a:solidFill>
                    <a:srgbClr val="FFFFFF"/>
                  </a:solidFill>
                  <a:latin typeface="Calibri" panose="020F0502020204030204" pitchFamily="34" charset="0"/>
                  <a:ea typeface="Roboto Condensed Light"/>
                  <a:cs typeface="Calibri" panose="020F0502020204030204" pitchFamily="34" charset="0"/>
                  <a:sym typeface="Roboto Condensed Light"/>
                </a:rPr>
                <a:t>Visión y Alcance</a:t>
              </a:r>
            </a:p>
          </p:txBody>
        </p:sp>
      </p:grpSp>
      <p:grpSp>
        <p:nvGrpSpPr>
          <p:cNvPr id="48" name="Grupo 47">
            <a:extLst>
              <a:ext uri="{FF2B5EF4-FFF2-40B4-BE49-F238E27FC236}">
                <a16:creationId xmlns="" xmlns:a16="http://schemas.microsoft.com/office/drawing/2014/main" id="{37890B07-C728-8A43-AD91-E9172C8638CC}"/>
              </a:ext>
            </a:extLst>
          </p:cNvPr>
          <p:cNvGrpSpPr/>
          <p:nvPr/>
        </p:nvGrpSpPr>
        <p:grpSpPr>
          <a:xfrm>
            <a:off x="3317790" y="3774179"/>
            <a:ext cx="5610802" cy="1046451"/>
            <a:chOff x="3316006" y="3876190"/>
            <a:chExt cx="5610802" cy="1046451"/>
          </a:xfrm>
        </p:grpSpPr>
        <p:sp>
          <p:nvSpPr>
            <p:cNvPr id="14" name="Google Shape;320;p10">
              <a:extLst>
                <a:ext uri="{FF2B5EF4-FFF2-40B4-BE49-F238E27FC236}">
                  <a16:creationId xmlns="" xmlns:a16="http://schemas.microsoft.com/office/drawing/2014/main" id="{3C15FB4A-AF3F-B141-ADE6-DC743BAC1E0D}"/>
                </a:ext>
              </a:extLst>
            </p:cNvPr>
            <p:cNvSpPr/>
            <p:nvPr/>
          </p:nvSpPr>
          <p:spPr>
            <a:xfrm>
              <a:off x="4991154" y="3878128"/>
              <a:ext cx="3008437" cy="1044513"/>
            </a:xfrm>
            <a:prstGeom prst="rect">
              <a:avLst/>
            </a:prstGeom>
            <a:solidFill>
              <a:srgbClr val="F3F3F3"/>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15" name="Google Shape;321;p10">
              <a:extLst>
                <a:ext uri="{FF2B5EF4-FFF2-40B4-BE49-F238E27FC236}">
                  <a16:creationId xmlns="" xmlns:a16="http://schemas.microsoft.com/office/drawing/2014/main" id="{82D60209-88D6-7242-BACC-32047422919C}"/>
                </a:ext>
              </a:extLst>
            </p:cNvPr>
            <p:cNvSpPr/>
            <p:nvPr/>
          </p:nvSpPr>
          <p:spPr>
            <a:xfrm flipH="1">
              <a:off x="3853641" y="3877242"/>
              <a:ext cx="1451567" cy="1045398"/>
            </a:xfrm>
            <a:prstGeom prst="rect">
              <a:avLst/>
            </a:prstGeom>
            <a:solidFill>
              <a:schemeClr val="tx2">
                <a:lumMod val="50000"/>
              </a:schemeClr>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16" name="Google Shape;322;p10">
              <a:extLst>
                <a:ext uri="{FF2B5EF4-FFF2-40B4-BE49-F238E27FC236}">
                  <a16:creationId xmlns="" xmlns:a16="http://schemas.microsoft.com/office/drawing/2014/main" id="{77107B61-703A-6D43-8973-42B0EC0B8231}"/>
                </a:ext>
              </a:extLst>
            </p:cNvPr>
            <p:cNvSpPr/>
            <p:nvPr/>
          </p:nvSpPr>
          <p:spPr>
            <a:xfrm rot="16200000">
              <a:off x="4543569" y="3841938"/>
              <a:ext cx="1044512" cy="1116889"/>
            </a:xfrm>
            <a:prstGeom prst="flowChartOffpageConnector">
              <a:avLst/>
            </a:prstGeom>
            <a:solidFill>
              <a:schemeClr val="tx2">
                <a:lumMod val="50000"/>
              </a:schemeClr>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17" name="Google Shape;323;p10">
              <a:extLst>
                <a:ext uri="{FF2B5EF4-FFF2-40B4-BE49-F238E27FC236}">
                  <a16:creationId xmlns="" xmlns:a16="http://schemas.microsoft.com/office/drawing/2014/main" id="{597E9C66-CF4C-FC47-A285-F5FAB166BC86}"/>
                </a:ext>
              </a:extLst>
            </p:cNvPr>
            <p:cNvSpPr/>
            <p:nvPr/>
          </p:nvSpPr>
          <p:spPr>
            <a:xfrm>
              <a:off x="3900551" y="3883665"/>
              <a:ext cx="1527357" cy="1036088"/>
            </a:xfrm>
            <a:prstGeom prst="rect">
              <a:avLst/>
            </a:prstGeom>
            <a:noFill/>
            <a:ln>
              <a:noFill/>
            </a:ln>
          </p:spPr>
          <p:txBody>
            <a:bodyPr spcFirstLastPara="1" wrap="square" lIns="68569" tIns="68569" rIns="68569" bIns="68569" anchor="ctr" anchorCtr="0">
              <a:noAutofit/>
            </a:bodyPr>
            <a:lstStyle/>
            <a:p>
              <a:pPr>
                <a:lnSpc>
                  <a:spcPct val="115000"/>
                </a:lnSpc>
                <a:buSzPts val="1000"/>
              </a:pPr>
              <a:r>
                <a:rPr lang="es-ES_tradnl" sz="2000">
                  <a:solidFill>
                    <a:srgbClr val="FFFFFF"/>
                  </a:solidFill>
                  <a:latin typeface="Calibri" panose="020F0502020204030204" pitchFamily="34" charset="0"/>
                  <a:ea typeface="Roboto Medium"/>
                  <a:cs typeface="Calibri" panose="020F0502020204030204" pitchFamily="34" charset="0"/>
                  <a:sym typeface="Roboto Medium"/>
                </a:rPr>
                <a:t>Requisitos de Usuario</a:t>
              </a:r>
              <a:endParaRPr lang="es-ES_tradnl" sz="2000">
                <a:solidFill>
                  <a:srgbClr val="FFFFFF"/>
                </a:solidFill>
                <a:latin typeface="Calibri" panose="020F0502020204030204" pitchFamily="34" charset="0"/>
                <a:ea typeface="Roboto"/>
                <a:cs typeface="Calibri" panose="020F0502020204030204" pitchFamily="34" charset="0"/>
                <a:sym typeface="Roboto"/>
              </a:endParaRPr>
            </a:p>
          </p:txBody>
        </p:sp>
        <p:sp>
          <p:nvSpPr>
            <p:cNvPr id="19" name="Google Shape;325;p10">
              <a:extLst>
                <a:ext uri="{FF2B5EF4-FFF2-40B4-BE49-F238E27FC236}">
                  <a16:creationId xmlns="" xmlns:a16="http://schemas.microsoft.com/office/drawing/2014/main" id="{A046DBF5-4F92-154C-AC34-20F9E6BCA235}"/>
                </a:ext>
              </a:extLst>
            </p:cNvPr>
            <p:cNvSpPr/>
            <p:nvPr/>
          </p:nvSpPr>
          <p:spPr>
            <a:xfrm>
              <a:off x="3316006" y="3878140"/>
              <a:ext cx="543039" cy="1044499"/>
            </a:xfrm>
            <a:prstGeom prst="rect">
              <a:avLst/>
            </a:prstGeom>
            <a:solidFill>
              <a:schemeClr val="tx2"/>
            </a:solidFill>
            <a:ln>
              <a:noFill/>
            </a:ln>
          </p:spPr>
          <p:txBody>
            <a:bodyPr spcFirstLastPara="1" wrap="square" lIns="68569" tIns="68569" rIns="68569" bIns="68569" anchor="ctr" anchorCtr="0">
              <a:noAutofit/>
            </a:bodyPr>
            <a:lstStyle/>
            <a:p>
              <a:pPr algn="ctr">
                <a:buSzPts val="2600"/>
              </a:pPr>
              <a:r>
                <a:rPr lang="en" sz="2800" dirty="0">
                  <a:solidFill>
                    <a:srgbClr val="FFFFFF"/>
                  </a:solidFill>
                  <a:latin typeface="Calibri" panose="020F0502020204030204" pitchFamily="34" charset="0"/>
                  <a:ea typeface="Roboto Thin"/>
                  <a:cs typeface="Calibri" panose="020F0502020204030204" pitchFamily="34" charset="0"/>
                  <a:sym typeface="Roboto Thin"/>
                </a:rPr>
                <a:t>02</a:t>
              </a:r>
              <a:endParaRPr sz="1950" dirty="0">
                <a:solidFill>
                  <a:srgbClr val="FFFFFF"/>
                </a:solidFill>
                <a:latin typeface="Calibri" panose="020F0502020204030204" pitchFamily="34" charset="0"/>
                <a:ea typeface="Roboto Thin"/>
                <a:cs typeface="Calibri" panose="020F0502020204030204" pitchFamily="34" charset="0"/>
                <a:sym typeface="Roboto Thin"/>
              </a:endParaRPr>
            </a:p>
          </p:txBody>
        </p:sp>
        <p:sp>
          <p:nvSpPr>
            <p:cNvPr id="20" name="Google Shape;326;p10">
              <a:extLst>
                <a:ext uri="{FF2B5EF4-FFF2-40B4-BE49-F238E27FC236}">
                  <a16:creationId xmlns="" xmlns:a16="http://schemas.microsoft.com/office/drawing/2014/main" id="{B8F7F19F-4C64-B14A-8F6D-EABEA526071C}"/>
                </a:ext>
              </a:extLst>
            </p:cNvPr>
            <p:cNvSpPr/>
            <p:nvPr/>
          </p:nvSpPr>
          <p:spPr>
            <a:xfrm>
              <a:off x="5503492" y="3886551"/>
              <a:ext cx="1591162" cy="1036088"/>
            </a:xfrm>
            <a:prstGeom prst="rect">
              <a:avLst/>
            </a:prstGeom>
            <a:noFill/>
            <a:ln>
              <a:noFill/>
            </a:ln>
          </p:spPr>
          <p:txBody>
            <a:bodyPr spcFirstLastPara="1" wrap="square" lIns="68569" tIns="68569" rIns="68569" bIns="68569" anchor="ctr" anchorCtr="0">
              <a:noAutofit/>
            </a:bodyPr>
            <a:lstStyle/>
            <a:p>
              <a:pPr marL="133350">
                <a:lnSpc>
                  <a:spcPct val="115000"/>
                </a:lnSpc>
                <a:buClr>
                  <a:srgbClr val="92A8C8"/>
                </a:buClr>
                <a:buSzPts val="800"/>
              </a:pPr>
              <a:r>
                <a:rPr lang="es-ES_tradnl">
                  <a:solidFill>
                    <a:schemeClr val="tx2">
                      <a:lumMod val="50000"/>
                    </a:schemeClr>
                  </a:solidFill>
                  <a:latin typeface="Calibri" panose="020F0502020204030204" pitchFamily="34" charset="0"/>
                  <a:ea typeface="Roboto"/>
                  <a:cs typeface="Calibri" panose="020F0502020204030204" pitchFamily="34" charset="0"/>
                  <a:sym typeface="Roboto"/>
                </a:rPr>
                <a:t>¿Qué podrán hacer los usuarios del producto?</a:t>
              </a:r>
            </a:p>
          </p:txBody>
        </p:sp>
        <p:sp>
          <p:nvSpPr>
            <p:cNvPr id="42" name="Google Shape;348;p10">
              <a:extLst>
                <a:ext uri="{FF2B5EF4-FFF2-40B4-BE49-F238E27FC236}">
                  <a16:creationId xmlns="" xmlns:a16="http://schemas.microsoft.com/office/drawing/2014/main" id="{3F60C0A2-A1B0-A84D-86DA-CA0A52B747C0}"/>
                </a:ext>
              </a:extLst>
            </p:cNvPr>
            <p:cNvSpPr/>
            <p:nvPr/>
          </p:nvSpPr>
          <p:spPr>
            <a:xfrm>
              <a:off x="7057530" y="3876190"/>
              <a:ext cx="1869278" cy="1046449"/>
            </a:xfrm>
            <a:prstGeom prst="foldedCorner">
              <a:avLst>
                <a:gd name="adj" fmla="val 16667"/>
              </a:avLst>
            </a:prstGeom>
            <a:solidFill>
              <a:schemeClr val="tx2">
                <a:lumMod val="50000"/>
              </a:schemeClr>
            </a:solidFill>
            <a:ln>
              <a:noFill/>
            </a:ln>
          </p:spPr>
          <p:txBody>
            <a:bodyPr spcFirstLastPara="1" wrap="square" lIns="68569" tIns="216000" rIns="68569" bIns="68569" anchor="ctr" anchorCtr="0">
              <a:noAutofit/>
            </a:bodyPr>
            <a:lstStyle/>
            <a:p>
              <a:pPr algn="ctr">
                <a:buSzPts val="1000"/>
              </a:pPr>
              <a:r>
                <a:rPr lang="es-ES_tradnl">
                  <a:solidFill>
                    <a:srgbClr val="FFFFFF"/>
                  </a:solidFill>
                  <a:latin typeface="Calibri" panose="020F0502020204030204" pitchFamily="34" charset="0"/>
                  <a:ea typeface="Roboto Condensed Light"/>
                  <a:cs typeface="Calibri" panose="020F0502020204030204" pitchFamily="34" charset="0"/>
                  <a:sym typeface="Roboto Condensed Light"/>
                </a:rPr>
                <a:t>Documento de</a:t>
              </a:r>
              <a:br>
                <a:rPr lang="es-ES_tradnl">
                  <a:solidFill>
                    <a:srgbClr val="FFFFFF"/>
                  </a:solidFill>
                  <a:latin typeface="Calibri" panose="020F0502020204030204" pitchFamily="34" charset="0"/>
                  <a:ea typeface="Roboto Condensed Light"/>
                  <a:cs typeface="Calibri" panose="020F0502020204030204" pitchFamily="34" charset="0"/>
                  <a:sym typeface="Roboto Condensed Light"/>
                </a:rPr>
              </a:br>
              <a:r>
                <a:rPr lang="es-ES_tradnl" sz="2400">
                  <a:solidFill>
                    <a:srgbClr val="FFFFFF"/>
                  </a:solidFill>
                  <a:latin typeface="Calibri" panose="020F0502020204030204" pitchFamily="34" charset="0"/>
                  <a:ea typeface="Roboto Condensed Light"/>
                  <a:cs typeface="Calibri" panose="020F0502020204030204" pitchFamily="34" charset="0"/>
                  <a:sym typeface="Roboto Condensed Light"/>
                </a:rPr>
                <a:t>Casos de Uso</a:t>
              </a:r>
            </a:p>
          </p:txBody>
        </p:sp>
      </p:grpSp>
      <p:grpSp>
        <p:nvGrpSpPr>
          <p:cNvPr id="47" name="Grupo 46">
            <a:extLst>
              <a:ext uri="{FF2B5EF4-FFF2-40B4-BE49-F238E27FC236}">
                <a16:creationId xmlns="" xmlns:a16="http://schemas.microsoft.com/office/drawing/2014/main" id="{BEB84219-2B13-1D41-B93F-2FC2727585FF}"/>
              </a:ext>
            </a:extLst>
          </p:cNvPr>
          <p:cNvGrpSpPr/>
          <p:nvPr/>
        </p:nvGrpSpPr>
        <p:grpSpPr>
          <a:xfrm>
            <a:off x="3309763" y="5174319"/>
            <a:ext cx="5610233" cy="1058990"/>
            <a:chOff x="3309763" y="5060019"/>
            <a:chExt cx="5610233" cy="1058990"/>
          </a:xfrm>
        </p:grpSpPr>
        <p:sp>
          <p:nvSpPr>
            <p:cNvPr id="6" name="Google Shape;312;p10">
              <a:extLst>
                <a:ext uri="{FF2B5EF4-FFF2-40B4-BE49-F238E27FC236}">
                  <a16:creationId xmlns="" xmlns:a16="http://schemas.microsoft.com/office/drawing/2014/main" id="{87F9E34E-4C19-1D4C-A434-411D5761D716}"/>
                </a:ext>
              </a:extLst>
            </p:cNvPr>
            <p:cNvSpPr/>
            <p:nvPr/>
          </p:nvSpPr>
          <p:spPr>
            <a:xfrm>
              <a:off x="4986052" y="5060904"/>
              <a:ext cx="2999305" cy="1058105"/>
            </a:xfrm>
            <a:prstGeom prst="rect">
              <a:avLst/>
            </a:prstGeom>
            <a:solidFill>
              <a:srgbClr val="F3F3F3"/>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7" name="Google Shape;313;p10">
              <a:extLst>
                <a:ext uri="{FF2B5EF4-FFF2-40B4-BE49-F238E27FC236}">
                  <a16:creationId xmlns="" xmlns:a16="http://schemas.microsoft.com/office/drawing/2014/main" id="{DE5EDD0C-110E-D049-8A40-FB811DCF4798}"/>
                </a:ext>
              </a:extLst>
            </p:cNvPr>
            <p:cNvSpPr/>
            <p:nvPr/>
          </p:nvSpPr>
          <p:spPr>
            <a:xfrm flipH="1">
              <a:off x="3851995" y="5060902"/>
              <a:ext cx="1447161" cy="1057051"/>
            </a:xfrm>
            <a:prstGeom prst="rect">
              <a:avLst/>
            </a:prstGeom>
            <a:solidFill>
              <a:schemeClr val="accent1">
                <a:lumMod val="50000"/>
              </a:schemeClr>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8" name="Google Shape;314;p10">
              <a:extLst>
                <a:ext uri="{FF2B5EF4-FFF2-40B4-BE49-F238E27FC236}">
                  <a16:creationId xmlns="" xmlns:a16="http://schemas.microsoft.com/office/drawing/2014/main" id="{D1832A77-9BA3-804D-8B93-CED2D0F630BD}"/>
                </a:ext>
              </a:extLst>
            </p:cNvPr>
            <p:cNvSpPr/>
            <p:nvPr/>
          </p:nvSpPr>
          <p:spPr>
            <a:xfrm rot="16200000">
              <a:off x="4530748" y="5033436"/>
              <a:ext cx="1058400" cy="1112400"/>
            </a:xfrm>
            <a:prstGeom prst="flowChartOffpageConnector">
              <a:avLst/>
            </a:prstGeom>
            <a:solidFill>
              <a:schemeClr val="accent1">
                <a:lumMod val="50000"/>
              </a:schemeClr>
            </a:solidFill>
            <a:ln>
              <a:noFill/>
            </a:ln>
          </p:spPr>
          <p:txBody>
            <a:bodyPr spcFirstLastPara="1" wrap="square" lIns="68569" tIns="68569" rIns="68569" bIns="68569" anchor="ctr" anchorCtr="0">
              <a:noAutofit/>
            </a:bodyPr>
            <a:lstStyle/>
            <a:p>
              <a:pPr>
                <a:buSzPts val="1400"/>
              </a:pPr>
              <a:endParaRPr sz="1050">
                <a:latin typeface="Calibri" panose="020F0502020204030204" pitchFamily="34" charset="0"/>
                <a:cs typeface="Calibri" panose="020F0502020204030204" pitchFamily="34" charset="0"/>
              </a:endParaRPr>
            </a:p>
          </p:txBody>
        </p:sp>
        <p:sp>
          <p:nvSpPr>
            <p:cNvPr id="9" name="Google Shape;315;p10">
              <a:extLst>
                <a:ext uri="{FF2B5EF4-FFF2-40B4-BE49-F238E27FC236}">
                  <a16:creationId xmlns="" xmlns:a16="http://schemas.microsoft.com/office/drawing/2014/main" id="{5476AA63-B4B8-D442-8BB7-0259BD230A56}"/>
                </a:ext>
              </a:extLst>
            </p:cNvPr>
            <p:cNvSpPr/>
            <p:nvPr/>
          </p:nvSpPr>
          <p:spPr>
            <a:xfrm>
              <a:off x="3898760" y="5070634"/>
              <a:ext cx="1522720" cy="1032628"/>
            </a:xfrm>
            <a:prstGeom prst="rect">
              <a:avLst/>
            </a:prstGeom>
            <a:noFill/>
            <a:ln>
              <a:noFill/>
            </a:ln>
          </p:spPr>
          <p:txBody>
            <a:bodyPr spcFirstLastPara="1" wrap="square" lIns="68569" tIns="68569" rIns="68569" bIns="68569" anchor="ctr" anchorCtr="0">
              <a:noAutofit/>
            </a:bodyPr>
            <a:lstStyle/>
            <a:p>
              <a:pPr>
                <a:lnSpc>
                  <a:spcPct val="115000"/>
                </a:lnSpc>
                <a:buSzPts val="1000"/>
              </a:pPr>
              <a:r>
                <a:rPr lang="es-ES_tradnl" sz="2000">
                  <a:solidFill>
                    <a:srgbClr val="FFFFFF"/>
                  </a:solidFill>
                  <a:latin typeface="Calibri" panose="020F0502020204030204" pitchFamily="34" charset="0"/>
                  <a:ea typeface="Roboto Medium"/>
                  <a:cs typeface="Calibri" panose="020F0502020204030204" pitchFamily="34" charset="0"/>
                  <a:sym typeface="Roboto Medium"/>
                </a:rPr>
                <a:t>Requisitos de Software</a:t>
              </a:r>
              <a:endParaRPr lang="es-ES_tradnl" sz="2000">
                <a:solidFill>
                  <a:srgbClr val="FFFFFF"/>
                </a:solidFill>
                <a:latin typeface="Calibri" panose="020F0502020204030204" pitchFamily="34" charset="0"/>
                <a:ea typeface="Roboto"/>
                <a:cs typeface="Calibri" panose="020F0502020204030204" pitchFamily="34" charset="0"/>
                <a:sym typeface="Roboto"/>
              </a:endParaRPr>
            </a:p>
          </p:txBody>
        </p:sp>
        <p:sp>
          <p:nvSpPr>
            <p:cNvPr id="11" name="Google Shape;317;p10">
              <a:extLst>
                <a:ext uri="{FF2B5EF4-FFF2-40B4-BE49-F238E27FC236}">
                  <a16:creationId xmlns="" xmlns:a16="http://schemas.microsoft.com/office/drawing/2014/main" id="{5805D1F3-908A-AB4C-814B-D02E25DA10AB}"/>
                </a:ext>
              </a:extLst>
            </p:cNvPr>
            <p:cNvSpPr/>
            <p:nvPr/>
          </p:nvSpPr>
          <p:spPr>
            <a:xfrm>
              <a:off x="3309763" y="5060019"/>
              <a:ext cx="541390" cy="1057052"/>
            </a:xfrm>
            <a:prstGeom prst="rect">
              <a:avLst/>
            </a:prstGeom>
            <a:solidFill>
              <a:schemeClr val="accent1"/>
            </a:solidFill>
            <a:ln>
              <a:noFill/>
            </a:ln>
          </p:spPr>
          <p:txBody>
            <a:bodyPr spcFirstLastPara="1" wrap="square" lIns="68569" tIns="68569" rIns="68569" bIns="68569" anchor="ctr" anchorCtr="0">
              <a:noAutofit/>
            </a:bodyPr>
            <a:lstStyle/>
            <a:p>
              <a:pPr algn="ctr">
                <a:buSzPts val="2600"/>
              </a:pPr>
              <a:r>
                <a:rPr lang="en" sz="2800" dirty="0">
                  <a:solidFill>
                    <a:srgbClr val="FFFFFF"/>
                  </a:solidFill>
                  <a:latin typeface="Calibri" panose="020F0502020204030204" pitchFamily="34" charset="0"/>
                  <a:ea typeface="Roboto Thin"/>
                  <a:cs typeface="Calibri" panose="020F0502020204030204" pitchFamily="34" charset="0"/>
                  <a:sym typeface="Roboto Thin"/>
                </a:rPr>
                <a:t>03</a:t>
              </a:r>
              <a:endParaRPr sz="1950" dirty="0">
                <a:solidFill>
                  <a:srgbClr val="FFFFFF"/>
                </a:solidFill>
                <a:latin typeface="Calibri" panose="020F0502020204030204" pitchFamily="34" charset="0"/>
                <a:ea typeface="Roboto Thin"/>
                <a:cs typeface="Calibri" panose="020F0502020204030204" pitchFamily="34" charset="0"/>
                <a:sym typeface="Roboto Thin"/>
              </a:endParaRPr>
            </a:p>
          </p:txBody>
        </p:sp>
        <p:sp>
          <p:nvSpPr>
            <p:cNvPr id="12" name="Google Shape;318;p10">
              <a:extLst>
                <a:ext uri="{FF2B5EF4-FFF2-40B4-BE49-F238E27FC236}">
                  <a16:creationId xmlns="" xmlns:a16="http://schemas.microsoft.com/office/drawing/2014/main" id="{A82AB54F-5D96-3746-9C94-CC1D37F2F8EB}"/>
                </a:ext>
              </a:extLst>
            </p:cNvPr>
            <p:cNvSpPr/>
            <p:nvPr/>
          </p:nvSpPr>
          <p:spPr>
            <a:xfrm>
              <a:off x="5503492" y="5086359"/>
              <a:ext cx="1522720" cy="1032628"/>
            </a:xfrm>
            <a:prstGeom prst="rect">
              <a:avLst/>
            </a:prstGeom>
            <a:noFill/>
            <a:ln>
              <a:noFill/>
            </a:ln>
          </p:spPr>
          <p:txBody>
            <a:bodyPr spcFirstLastPara="1" wrap="square" lIns="68569" tIns="68569" rIns="68569" bIns="68569" anchor="ctr" anchorCtr="0">
              <a:noAutofit/>
            </a:bodyPr>
            <a:lstStyle/>
            <a:p>
              <a:pPr marL="133350">
                <a:lnSpc>
                  <a:spcPct val="115000"/>
                </a:lnSpc>
                <a:buClr>
                  <a:srgbClr val="263248"/>
                </a:buClr>
                <a:buSzPts val="800"/>
              </a:pPr>
              <a:r>
                <a:rPr lang="es-ES_tradnl">
                  <a:solidFill>
                    <a:schemeClr val="accent1">
                      <a:lumMod val="50000"/>
                    </a:schemeClr>
                  </a:solidFill>
                  <a:latin typeface="Calibri" panose="020F0502020204030204" pitchFamily="34" charset="0"/>
                  <a:ea typeface="Roboto"/>
                  <a:cs typeface="Calibri" panose="020F0502020204030204" pitchFamily="34" charset="0"/>
                  <a:sym typeface="Roboto"/>
                </a:rPr>
                <a:t>¿Qué necesitan implementar los desarrolladores? </a:t>
              </a:r>
            </a:p>
          </p:txBody>
        </p:sp>
        <p:sp>
          <p:nvSpPr>
            <p:cNvPr id="43" name="Google Shape;349;p10">
              <a:extLst>
                <a:ext uri="{FF2B5EF4-FFF2-40B4-BE49-F238E27FC236}">
                  <a16:creationId xmlns="" xmlns:a16="http://schemas.microsoft.com/office/drawing/2014/main" id="{A211A0BF-989D-D544-A94A-66A09D3FA22B}"/>
                </a:ext>
              </a:extLst>
            </p:cNvPr>
            <p:cNvSpPr/>
            <p:nvPr/>
          </p:nvSpPr>
          <p:spPr>
            <a:xfrm>
              <a:off x="7050718" y="5060906"/>
              <a:ext cx="1869278" cy="1056165"/>
            </a:xfrm>
            <a:prstGeom prst="foldedCorner">
              <a:avLst>
                <a:gd name="adj" fmla="val 16667"/>
              </a:avLst>
            </a:prstGeom>
            <a:solidFill>
              <a:schemeClr val="accent1">
                <a:lumMod val="50000"/>
              </a:schemeClr>
            </a:solidFill>
            <a:ln>
              <a:noFill/>
            </a:ln>
          </p:spPr>
          <p:txBody>
            <a:bodyPr spcFirstLastPara="1" wrap="square" lIns="68569" tIns="251999" rIns="68569" bIns="68569" anchor="ctr" anchorCtr="0">
              <a:noAutofit/>
            </a:bodyPr>
            <a:lstStyle/>
            <a:p>
              <a:pPr algn="ctr">
                <a:buSzPts val="1000"/>
              </a:pPr>
              <a:r>
                <a:rPr lang="es-ES_tradnl" sz="1200">
                  <a:solidFill>
                    <a:srgbClr val="FFFFFF"/>
                  </a:solidFill>
                  <a:latin typeface="Calibri" panose="020F0502020204030204" pitchFamily="34" charset="0"/>
                  <a:ea typeface="Roboto Condensed Light"/>
                  <a:cs typeface="Calibri" panose="020F0502020204030204" pitchFamily="34" charset="0"/>
                  <a:sym typeface="Roboto Condensed Light"/>
                </a:rPr>
                <a:t>Espicificación de</a:t>
              </a:r>
              <a:br>
                <a:rPr lang="es-ES_tradnl" sz="1200">
                  <a:solidFill>
                    <a:srgbClr val="FFFFFF"/>
                  </a:solidFill>
                  <a:latin typeface="Calibri" panose="020F0502020204030204" pitchFamily="34" charset="0"/>
                  <a:ea typeface="Roboto Condensed Light"/>
                  <a:cs typeface="Calibri" panose="020F0502020204030204" pitchFamily="34" charset="0"/>
                  <a:sym typeface="Roboto Condensed Light"/>
                </a:rPr>
              </a:br>
              <a:r>
                <a:rPr lang="es-ES_tradnl" sz="2000">
                  <a:solidFill>
                    <a:srgbClr val="FFFFFF"/>
                  </a:solidFill>
                  <a:latin typeface="Calibri" panose="020F0502020204030204" pitchFamily="34" charset="0"/>
                  <a:ea typeface="Roboto Condensed Light"/>
                  <a:cs typeface="Calibri" panose="020F0502020204030204" pitchFamily="34" charset="0"/>
                  <a:sym typeface="Roboto Condensed Light"/>
                </a:rPr>
                <a:t>Requisitos de Software</a:t>
              </a:r>
            </a:p>
          </p:txBody>
        </p:sp>
      </p:grpSp>
    </p:spTree>
    <p:extLst>
      <p:ext uri="{BB962C8B-B14F-4D97-AF65-F5344CB8AC3E}">
        <p14:creationId xmlns:p14="http://schemas.microsoft.com/office/powerpoint/2010/main" val="107365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7B07CF2-A3B7-9C43-BE8B-1C003489EBB7}"/>
              </a:ext>
            </a:extLst>
          </p:cNvPr>
          <p:cNvSpPr>
            <a:spLocks noGrp="1"/>
          </p:cNvSpPr>
          <p:nvPr>
            <p:ph type="title"/>
          </p:nvPr>
        </p:nvSpPr>
        <p:spPr/>
        <p:txBody>
          <a:bodyPr/>
          <a:lstStyle/>
          <a:p>
            <a:r>
              <a:rPr lang="es-ES_tradnl" dirty="0"/>
              <a:t>EJEMPLO CORRECTOR</a:t>
            </a:r>
          </a:p>
        </p:txBody>
      </p:sp>
      <p:pic>
        <p:nvPicPr>
          <p:cNvPr id="5" name="Google Shape;357;p11">
            <a:extLst>
              <a:ext uri="{FF2B5EF4-FFF2-40B4-BE49-F238E27FC236}">
                <a16:creationId xmlns="" xmlns:a16="http://schemas.microsoft.com/office/drawing/2014/main" id="{40A38780-DD00-B24D-9514-E09F17257342}"/>
              </a:ext>
            </a:extLst>
          </p:cNvPr>
          <p:cNvPicPr preferRelativeResize="0"/>
          <p:nvPr/>
        </p:nvPicPr>
        <p:blipFill rotWithShape="1">
          <a:blip r:embed="rId2">
            <a:alphaModFix/>
          </a:blip>
          <a:srcRect/>
          <a:stretch/>
        </p:blipFill>
        <p:spPr>
          <a:xfrm>
            <a:off x="4737995" y="1501421"/>
            <a:ext cx="4318251" cy="2766531"/>
          </a:xfrm>
          <a:prstGeom prst="rect">
            <a:avLst/>
          </a:prstGeom>
          <a:noFill/>
          <a:ln>
            <a:noFill/>
          </a:ln>
        </p:spPr>
      </p:pic>
      <p:pic>
        <p:nvPicPr>
          <p:cNvPr id="6" name="Google Shape;358;p11">
            <a:extLst>
              <a:ext uri="{FF2B5EF4-FFF2-40B4-BE49-F238E27FC236}">
                <a16:creationId xmlns="" xmlns:a16="http://schemas.microsoft.com/office/drawing/2014/main" id="{C17A2173-F4FF-9F41-BAD0-DB1A94AB271C}"/>
              </a:ext>
            </a:extLst>
          </p:cNvPr>
          <p:cNvPicPr preferRelativeResize="0"/>
          <p:nvPr/>
        </p:nvPicPr>
        <p:blipFill rotWithShape="1">
          <a:blip r:embed="rId3">
            <a:alphaModFix/>
          </a:blip>
          <a:srcRect b="90595"/>
          <a:stretch/>
        </p:blipFill>
        <p:spPr>
          <a:xfrm>
            <a:off x="4737995" y="1501421"/>
            <a:ext cx="4318252" cy="301714"/>
          </a:xfrm>
          <a:prstGeom prst="rect">
            <a:avLst/>
          </a:prstGeom>
          <a:noFill/>
          <a:ln>
            <a:noFill/>
          </a:ln>
        </p:spPr>
      </p:pic>
      <p:sp>
        <p:nvSpPr>
          <p:cNvPr id="7" name="Google Shape;359;p11">
            <a:extLst>
              <a:ext uri="{FF2B5EF4-FFF2-40B4-BE49-F238E27FC236}">
                <a16:creationId xmlns="" xmlns:a16="http://schemas.microsoft.com/office/drawing/2014/main" id="{F8461293-CE0F-AF4E-8EBA-9EC0CFD6FAF2}"/>
              </a:ext>
            </a:extLst>
          </p:cNvPr>
          <p:cNvSpPr/>
          <p:nvPr/>
        </p:nvSpPr>
        <p:spPr>
          <a:xfrm>
            <a:off x="4712593" y="1777735"/>
            <a:ext cx="381001" cy="320175"/>
          </a:xfrm>
          <a:prstGeom prst="ellipse">
            <a:avLst/>
          </a:prstGeom>
          <a:noFill/>
          <a:ln w="41275"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a:buSzPts val="1400"/>
            </a:pPr>
            <a:endParaRPr sz="1050"/>
          </a:p>
        </p:txBody>
      </p:sp>
      <p:sp>
        <p:nvSpPr>
          <p:cNvPr id="8" name="Google Shape;360;p11">
            <a:extLst>
              <a:ext uri="{FF2B5EF4-FFF2-40B4-BE49-F238E27FC236}">
                <a16:creationId xmlns="" xmlns:a16="http://schemas.microsoft.com/office/drawing/2014/main" id="{BAD55505-7170-3045-9717-9E9B8DE40F6E}"/>
              </a:ext>
            </a:extLst>
          </p:cNvPr>
          <p:cNvSpPr/>
          <p:nvPr/>
        </p:nvSpPr>
        <p:spPr>
          <a:xfrm>
            <a:off x="157808" y="1392536"/>
            <a:ext cx="2257366" cy="1549910"/>
          </a:xfrm>
          <a:prstGeom prst="foldedCorner">
            <a:avLst>
              <a:gd name="adj" fmla="val 16667"/>
            </a:avLst>
          </a:prstGeom>
          <a:solidFill>
            <a:schemeClr val="accent3"/>
          </a:solidFill>
          <a:ln>
            <a:noFill/>
          </a:ln>
        </p:spPr>
        <p:txBody>
          <a:bodyPr spcFirstLastPara="1" wrap="square" lIns="68569" tIns="137156" rIns="68569" bIns="68569" anchor="ctr" anchorCtr="0">
            <a:noAutofit/>
          </a:bodyPr>
          <a:lstStyle/>
          <a:p>
            <a:pPr algn="ctr">
              <a:buSzPts val="1100"/>
            </a:pPr>
            <a:r>
              <a:rPr lang="es-ES_tradnl" sz="1200" dirty="0">
                <a:solidFill>
                  <a:srgbClr val="FFFFFF"/>
                </a:solidFill>
                <a:latin typeface="Calibri" panose="020F0502020204030204" pitchFamily="34" charset="0"/>
                <a:ea typeface="Roboto Condensed Light"/>
                <a:cs typeface="Calibri" panose="020F0502020204030204" pitchFamily="34" charset="0"/>
                <a:sym typeface="Roboto Condensed Light"/>
              </a:rPr>
              <a:t>Requisito del Negocio:</a:t>
            </a:r>
          </a:p>
          <a:p>
            <a:pPr algn="ctr">
              <a:buSzPts val="1100"/>
            </a:pP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“El producto </a:t>
            </a:r>
            <a:r>
              <a:rPr lang="es-ES_tradnl" dirty="0" err="1">
                <a:solidFill>
                  <a:schemeClr val="tx1"/>
                </a:solidFill>
                <a:latin typeface="Calibri" panose="020F0502020204030204" pitchFamily="34" charset="0"/>
                <a:ea typeface="Roboto Condensed Light"/>
                <a:cs typeface="Calibri" panose="020F0502020204030204" pitchFamily="34" charset="0"/>
                <a:sym typeface="Roboto Condensed Light"/>
              </a:rPr>
              <a:t>permitira</a:t>
            </a: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 a los usuarios corregir errores de </a:t>
            </a:r>
            <a:r>
              <a:rPr lang="es-ES_tradnl" dirty="0" err="1">
                <a:solidFill>
                  <a:schemeClr val="tx1"/>
                </a:solidFill>
                <a:latin typeface="Calibri" panose="020F0502020204030204" pitchFamily="34" charset="0"/>
                <a:ea typeface="Roboto Condensed Light"/>
                <a:cs typeface="Calibri" panose="020F0502020204030204" pitchFamily="34" charset="0"/>
                <a:sym typeface="Roboto Condensed Light"/>
              </a:rPr>
              <a:t>ortografía</a:t>
            </a: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 en un documento </a:t>
            </a:r>
            <a:r>
              <a:rPr lang="es-ES_tradnl" b="1" dirty="0">
                <a:solidFill>
                  <a:schemeClr val="tx1"/>
                </a:solidFill>
                <a:latin typeface="Calibri" panose="020F0502020204030204" pitchFamily="34" charset="0"/>
                <a:ea typeface="Roboto Condensed"/>
                <a:cs typeface="Calibri" panose="020F0502020204030204" pitchFamily="34" charset="0"/>
                <a:sym typeface="Roboto Condensed"/>
              </a:rPr>
              <a:t>eficientemente</a:t>
            </a: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a:t>
            </a:r>
          </a:p>
        </p:txBody>
      </p:sp>
      <p:sp>
        <p:nvSpPr>
          <p:cNvPr id="9" name="Google Shape;361;p11">
            <a:extLst>
              <a:ext uri="{FF2B5EF4-FFF2-40B4-BE49-F238E27FC236}">
                <a16:creationId xmlns="" xmlns:a16="http://schemas.microsoft.com/office/drawing/2014/main" id="{E3362EF9-80B6-6949-A342-002688C589A2}"/>
              </a:ext>
            </a:extLst>
          </p:cNvPr>
          <p:cNvSpPr/>
          <p:nvPr/>
        </p:nvSpPr>
        <p:spPr>
          <a:xfrm>
            <a:off x="157808" y="3120641"/>
            <a:ext cx="4515790" cy="1247562"/>
          </a:xfrm>
          <a:prstGeom prst="foldedCorner">
            <a:avLst>
              <a:gd name="adj" fmla="val 16667"/>
            </a:avLst>
          </a:prstGeom>
          <a:solidFill>
            <a:schemeClr val="tx2"/>
          </a:solidFill>
          <a:ln>
            <a:noFill/>
          </a:ln>
        </p:spPr>
        <p:txBody>
          <a:bodyPr spcFirstLastPara="1" wrap="square" lIns="68569" tIns="68569" rIns="68569" bIns="68569" anchor="ctr" anchorCtr="0">
            <a:noAutofit/>
          </a:bodyPr>
          <a:lstStyle/>
          <a:p>
            <a:pPr algn="ctr">
              <a:buSzPts val="1100"/>
            </a:pPr>
            <a:r>
              <a:rPr lang="es-ES_tradnl" sz="1800" dirty="0">
                <a:solidFill>
                  <a:srgbClr val="FFFFFF"/>
                </a:solidFill>
                <a:latin typeface="Calibri" panose="020F0502020204030204" pitchFamily="34" charset="0"/>
                <a:ea typeface="Roboto Condensed Light"/>
                <a:cs typeface="Calibri" panose="020F0502020204030204" pitchFamily="34" charset="0"/>
                <a:sym typeface="Roboto Condensed Light"/>
              </a:rPr>
              <a:t>Requisitos de Usuario:</a:t>
            </a:r>
          </a:p>
          <a:p>
            <a:pPr algn="ctr">
              <a:buSzPts val="1100"/>
            </a:pP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CU</a:t>
            </a:r>
            <a:r>
              <a:rPr lang="es-ES_tradnl" b="1" i="1" dirty="0">
                <a:solidFill>
                  <a:schemeClr val="tx1"/>
                </a:solidFill>
                <a:latin typeface="Calibri" panose="020F0502020204030204" pitchFamily="34" charset="0"/>
                <a:ea typeface="Roboto Condensed"/>
                <a:cs typeface="Calibri" panose="020F0502020204030204" pitchFamily="34" charset="0"/>
                <a:sym typeface="Roboto Condensed"/>
              </a:rPr>
              <a:t>1</a:t>
            </a: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 </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Encontrar errores de </a:t>
            </a:r>
            <a:r>
              <a:rPr lang="es-ES_tradnl" sz="1800" dirty="0" err="1">
                <a:solidFill>
                  <a:schemeClr val="tx1"/>
                </a:solidFill>
                <a:latin typeface="Calibri" panose="020F0502020204030204" pitchFamily="34" charset="0"/>
                <a:ea typeface="Roboto Condensed Light"/>
                <a:cs typeface="Calibri" panose="020F0502020204030204" pitchFamily="34" charset="0"/>
                <a:sym typeface="Roboto Condensed Light"/>
              </a:rPr>
              <a:t>ortografía</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a:t>
            </a:r>
            <a:b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b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CU</a:t>
            </a:r>
            <a:r>
              <a:rPr lang="es-ES_tradnl" b="1" i="1" dirty="0">
                <a:solidFill>
                  <a:schemeClr val="tx1"/>
                </a:solidFill>
                <a:latin typeface="Calibri" panose="020F0502020204030204" pitchFamily="34" charset="0"/>
                <a:ea typeface="Roboto Condensed"/>
                <a:cs typeface="Calibri" panose="020F0502020204030204" pitchFamily="34" charset="0"/>
                <a:sym typeface="Roboto Condensed"/>
              </a:rPr>
              <a:t>2</a:t>
            </a: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 </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Añadir palabra al diccionario.</a:t>
            </a:r>
          </a:p>
        </p:txBody>
      </p:sp>
      <p:sp>
        <p:nvSpPr>
          <p:cNvPr id="10" name="Google Shape;362;p11">
            <a:extLst>
              <a:ext uri="{FF2B5EF4-FFF2-40B4-BE49-F238E27FC236}">
                <a16:creationId xmlns="" xmlns:a16="http://schemas.microsoft.com/office/drawing/2014/main" id="{58942C3C-D3A7-DD44-8A82-CB7BC83AAA03}"/>
              </a:ext>
            </a:extLst>
          </p:cNvPr>
          <p:cNvSpPr/>
          <p:nvPr/>
        </p:nvSpPr>
        <p:spPr>
          <a:xfrm>
            <a:off x="156747" y="4546399"/>
            <a:ext cx="8428453" cy="2072619"/>
          </a:xfrm>
          <a:prstGeom prst="foldedCorner">
            <a:avLst>
              <a:gd name="adj" fmla="val 16667"/>
            </a:avLst>
          </a:prstGeom>
          <a:solidFill>
            <a:schemeClr val="accent1"/>
          </a:solidFill>
          <a:ln>
            <a:noFill/>
          </a:ln>
        </p:spPr>
        <p:txBody>
          <a:bodyPr spcFirstLastPara="1" wrap="square" lIns="68569" tIns="68569" rIns="68569" bIns="68569" anchor="ctr" anchorCtr="0">
            <a:noAutofit/>
          </a:bodyPr>
          <a:lstStyle/>
          <a:p>
            <a:pPr algn="ctr">
              <a:buSzPts val="1100"/>
            </a:pPr>
            <a:r>
              <a:rPr lang="es-ES_tradnl" sz="1800" dirty="0">
                <a:solidFill>
                  <a:srgbClr val="FFFFFF"/>
                </a:solidFill>
                <a:latin typeface="Calibri" panose="020F0502020204030204" pitchFamily="34" charset="0"/>
                <a:ea typeface="Roboto Condensed Light"/>
                <a:cs typeface="Calibri" panose="020F0502020204030204" pitchFamily="34" charset="0"/>
                <a:sym typeface="Roboto Condensed Light"/>
              </a:rPr>
              <a:t>Requisitos de Software:</a:t>
            </a:r>
          </a:p>
          <a:p>
            <a:pPr algn="ctr">
              <a:buSzPts val="1100"/>
            </a:pP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RF</a:t>
            </a:r>
            <a:r>
              <a:rPr lang="es-ES_tradnl" b="1" i="1" dirty="0">
                <a:solidFill>
                  <a:schemeClr val="tx1"/>
                </a:solidFill>
                <a:latin typeface="Calibri" panose="020F0502020204030204" pitchFamily="34" charset="0"/>
                <a:ea typeface="Roboto Condensed"/>
                <a:cs typeface="Calibri" panose="020F0502020204030204" pitchFamily="34" charset="0"/>
                <a:sym typeface="Roboto Condensed"/>
              </a:rPr>
              <a:t>1</a:t>
            </a: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 </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Encontrar y resaltar una palabra mal escrita.</a:t>
            </a:r>
          </a:p>
          <a:p>
            <a:pPr algn="ctr">
              <a:buSzPts val="1100"/>
            </a:pP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RF</a:t>
            </a:r>
            <a:r>
              <a:rPr lang="es-ES_tradnl" b="1" i="1" dirty="0">
                <a:solidFill>
                  <a:schemeClr val="tx1"/>
                </a:solidFill>
                <a:latin typeface="Calibri" panose="020F0502020204030204" pitchFamily="34" charset="0"/>
                <a:ea typeface="Roboto Condensed"/>
                <a:cs typeface="Calibri" panose="020F0502020204030204" pitchFamily="34" charset="0"/>
                <a:sym typeface="Roboto Condensed"/>
              </a:rPr>
              <a:t>2</a:t>
            </a: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 </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Mostrar un Cuadro de Dialogo con palabras que podrían usarse como remplazo.</a:t>
            </a:r>
          </a:p>
          <a:p>
            <a:pPr algn="ctr">
              <a:buSzPts val="1100"/>
            </a:pP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RF</a:t>
            </a:r>
            <a:r>
              <a:rPr lang="es-ES_tradnl" b="1" i="1" dirty="0">
                <a:solidFill>
                  <a:schemeClr val="tx1"/>
                </a:solidFill>
                <a:latin typeface="Calibri" panose="020F0502020204030204" pitchFamily="34" charset="0"/>
                <a:ea typeface="Roboto Condensed"/>
                <a:cs typeface="Calibri" panose="020F0502020204030204" pitchFamily="34" charset="0"/>
                <a:sym typeface="Roboto Condensed"/>
              </a:rPr>
              <a:t>3</a:t>
            </a:r>
            <a:r>
              <a:rPr lang="es-ES_tradnl" sz="1800" b="1" i="1" dirty="0">
                <a:solidFill>
                  <a:schemeClr val="tx1"/>
                </a:solidFill>
                <a:latin typeface="Calibri" panose="020F0502020204030204" pitchFamily="34" charset="0"/>
                <a:ea typeface="Roboto Condensed"/>
                <a:cs typeface="Calibri" panose="020F0502020204030204" pitchFamily="34" charset="0"/>
                <a:sym typeface="Roboto Condensed"/>
              </a:rPr>
              <a:t>: </a:t>
            </a:r>
            <a:r>
              <a:rPr lang="es-ES_tradnl" sz="1800" dirty="0">
                <a:solidFill>
                  <a:schemeClr val="tx1"/>
                </a:solidFill>
                <a:latin typeface="Calibri" panose="020F0502020204030204" pitchFamily="34" charset="0"/>
                <a:ea typeface="Roboto Condensed Light"/>
                <a:cs typeface="Calibri" panose="020F0502020204030204" pitchFamily="34" charset="0"/>
                <a:sym typeface="Roboto Condensed Light"/>
              </a:rPr>
              <a:t>Reemplazar todas las ocurrencias de la palabra mal escrita con la palabra correcta.</a:t>
            </a:r>
          </a:p>
        </p:txBody>
      </p:sp>
      <p:sp>
        <p:nvSpPr>
          <p:cNvPr id="11" name="Google Shape;363;p11">
            <a:extLst>
              <a:ext uri="{FF2B5EF4-FFF2-40B4-BE49-F238E27FC236}">
                <a16:creationId xmlns="" xmlns:a16="http://schemas.microsoft.com/office/drawing/2014/main" id="{13931DF9-10DA-1948-8079-51DEA90D50A5}"/>
              </a:ext>
            </a:extLst>
          </p:cNvPr>
          <p:cNvSpPr/>
          <p:nvPr/>
        </p:nvSpPr>
        <p:spPr>
          <a:xfrm>
            <a:off x="2479993" y="1392536"/>
            <a:ext cx="2193605" cy="1549910"/>
          </a:xfrm>
          <a:prstGeom prst="foldedCorner">
            <a:avLst>
              <a:gd name="adj" fmla="val 16667"/>
            </a:avLst>
          </a:prstGeom>
          <a:ln/>
        </p:spPr>
        <p:style>
          <a:lnRef idx="2">
            <a:schemeClr val="accent3"/>
          </a:lnRef>
          <a:fillRef idx="1">
            <a:schemeClr val="lt1"/>
          </a:fillRef>
          <a:effectRef idx="0">
            <a:schemeClr val="accent3"/>
          </a:effectRef>
          <a:fontRef idx="minor">
            <a:schemeClr val="dk1"/>
          </a:fontRef>
        </p:style>
        <p:txBody>
          <a:bodyPr spcFirstLastPara="1" wrap="square" lIns="68569" tIns="137156" rIns="68569" bIns="68569" anchor="ctr" anchorCtr="0">
            <a:noAutofit/>
          </a:bodyPr>
          <a:lstStyle/>
          <a:p>
            <a:pPr algn="ctr">
              <a:buSzPts val="1100"/>
            </a:pPr>
            <a:r>
              <a:rPr lang="es-ES_tradnl" sz="1200" dirty="0">
                <a:solidFill>
                  <a:schemeClr val="accent3"/>
                </a:solidFill>
                <a:latin typeface="Calibri" panose="020F0502020204030204" pitchFamily="34" charset="0"/>
                <a:ea typeface="Roboto Condensed Light"/>
                <a:cs typeface="Calibri" panose="020F0502020204030204" pitchFamily="34" charset="0"/>
                <a:sym typeface="Roboto Condensed Light"/>
              </a:rPr>
              <a:t>Atributos de calidad:</a:t>
            </a:r>
            <a:r>
              <a:rPr lang="es-ES_tradnl" sz="1200" dirty="0">
                <a:solidFill>
                  <a:schemeClr val="dk1"/>
                </a:solidFill>
                <a:latin typeface="Calibri" panose="020F0502020204030204" pitchFamily="34" charset="0"/>
                <a:ea typeface="Roboto Condensed Light"/>
                <a:cs typeface="Calibri" panose="020F0502020204030204" pitchFamily="34" charset="0"/>
                <a:sym typeface="Roboto Condensed Light"/>
              </a:rPr>
              <a:t/>
            </a:r>
            <a:br>
              <a:rPr lang="es-ES_tradnl" sz="1200" dirty="0">
                <a:solidFill>
                  <a:schemeClr val="dk1"/>
                </a:solidFill>
                <a:latin typeface="Calibri" panose="020F0502020204030204" pitchFamily="34" charset="0"/>
                <a:ea typeface="Roboto Condensed Light"/>
                <a:cs typeface="Calibri" panose="020F0502020204030204" pitchFamily="34" charset="0"/>
                <a:sym typeface="Roboto Condensed Light"/>
              </a:rPr>
            </a:b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La palabra </a:t>
            </a:r>
            <a:r>
              <a:rPr lang="es-ES_tradnl" b="1" dirty="0">
                <a:solidFill>
                  <a:schemeClr val="tx1"/>
                </a:solidFill>
                <a:latin typeface="Calibri" panose="020F0502020204030204" pitchFamily="34" charset="0"/>
                <a:ea typeface="Roboto Condensed"/>
                <a:cs typeface="Calibri" panose="020F0502020204030204" pitchFamily="34" charset="0"/>
                <a:sym typeface="Roboto Condensed"/>
              </a:rPr>
              <a:t>“eficientemente”</a:t>
            </a: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 en el requisito de negocio describe el atributo de calidad del corrector </a:t>
            </a:r>
            <a:r>
              <a:rPr lang="es-ES_tradnl" dirty="0" err="1">
                <a:solidFill>
                  <a:schemeClr val="tx1"/>
                </a:solidFill>
                <a:latin typeface="Calibri" panose="020F0502020204030204" pitchFamily="34" charset="0"/>
                <a:ea typeface="Roboto Condensed Light"/>
                <a:cs typeface="Calibri" panose="020F0502020204030204" pitchFamily="34" charset="0"/>
                <a:sym typeface="Roboto Condensed Light"/>
              </a:rPr>
              <a:t>ortográfico</a:t>
            </a:r>
            <a:r>
              <a:rPr lang="es-ES_tradnl" dirty="0">
                <a:solidFill>
                  <a:schemeClr val="tx1"/>
                </a:solidFill>
                <a:latin typeface="Calibri" panose="020F0502020204030204" pitchFamily="34" charset="0"/>
                <a:ea typeface="Roboto Condensed Light"/>
                <a:cs typeface="Calibri" panose="020F0502020204030204" pitchFamily="34" charset="0"/>
                <a:sym typeface="Roboto Condensed Light"/>
              </a:rPr>
              <a:t>.</a:t>
            </a:r>
            <a:endParaRPr lang="es-ES_tradnl" sz="1200" dirty="0">
              <a:solidFill>
                <a:schemeClr val="tx1"/>
              </a:solidFill>
              <a:latin typeface="Calibri" panose="020F0502020204030204" pitchFamily="34" charset="0"/>
              <a:ea typeface="Roboto Condensed Light"/>
              <a:cs typeface="Calibri" panose="020F0502020204030204" pitchFamily="34" charset="0"/>
              <a:sym typeface="Roboto Condensed Light"/>
            </a:endParaRPr>
          </a:p>
        </p:txBody>
      </p:sp>
    </p:spTree>
    <p:extLst>
      <p:ext uri="{BB962C8B-B14F-4D97-AF65-F5344CB8AC3E}">
        <p14:creationId xmlns:p14="http://schemas.microsoft.com/office/powerpoint/2010/main" val="12609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979C566-5C4D-984B-B0EB-CCEE45DF4EF3}"/>
              </a:ext>
            </a:extLst>
          </p:cNvPr>
          <p:cNvSpPr>
            <a:spLocks noGrp="1"/>
          </p:cNvSpPr>
          <p:nvPr>
            <p:ph type="title"/>
          </p:nvPr>
        </p:nvSpPr>
        <p:spPr/>
        <p:txBody>
          <a:bodyPr/>
          <a:lstStyle/>
          <a:p>
            <a:r>
              <a:rPr lang="es-ES_tradnl" dirty="0"/>
              <a:t>CARACTERÍSTICAS</a:t>
            </a:r>
          </a:p>
        </p:txBody>
      </p:sp>
      <p:graphicFrame>
        <p:nvGraphicFramePr>
          <p:cNvPr id="8" name="Diagrama 7">
            <a:extLst>
              <a:ext uri="{FF2B5EF4-FFF2-40B4-BE49-F238E27FC236}">
                <a16:creationId xmlns="" xmlns:a16="http://schemas.microsoft.com/office/drawing/2014/main" id="{8DD95A38-8335-3847-A748-13F748F44D07}"/>
              </a:ext>
            </a:extLst>
          </p:cNvPr>
          <p:cNvGraphicFramePr/>
          <p:nvPr>
            <p:extLst>
              <p:ext uri="{D42A27DB-BD31-4B8C-83A1-F6EECF244321}">
                <p14:modId xmlns:p14="http://schemas.microsoft.com/office/powerpoint/2010/main" val="3751480390"/>
              </p:ext>
            </p:extLst>
          </p:nvPr>
        </p:nvGraphicFramePr>
        <p:xfrm>
          <a:off x="127000" y="1079500"/>
          <a:ext cx="8509000" cy="5727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797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548035E2-9379-2346-A89D-675F58CEB28A}"/>
              </a:ext>
            </a:extLst>
          </p:cNvPr>
          <p:cNvSpPr>
            <a:spLocks noGrp="1"/>
          </p:cNvSpPr>
          <p:nvPr>
            <p:ph type="title"/>
          </p:nvPr>
        </p:nvSpPr>
        <p:spPr>
          <a:xfrm>
            <a:off x="3771899" y="3476150"/>
            <a:ext cx="5228475" cy="1603200"/>
          </a:xfrm>
        </p:spPr>
        <p:txBody>
          <a:bodyPr/>
          <a:lstStyle/>
          <a:p>
            <a:r>
              <a:rPr lang="es-ES_tradnl" sz="4800" dirty="0"/>
              <a:t>NECESIDADES Y REQUISITOS</a:t>
            </a:r>
          </a:p>
        </p:txBody>
      </p:sp>
    </p:spTree>
    <p:extLst>
      <p:ext uri="{BB962C8B-B14F-4D97-AF65-F5344CB8AC3E}">
        <p14:creationId xmlns:p14="http://schemas.microsoft.com/office/powerpoint/2010/main" val="1679846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7F5F75-E94B-0540-BAC1-6718553BA571}"/>
              </a:ext>
            </a:extLst>
          </p:cNvPr>
          <p:cNvSpPr>
            <a:spLocks noGrp="1"/>
          </p:cNvSpPr>
          <p:nvPr>
            <p:ph type="title"/>
          </p:nvPr>
        </p:nvSpPr>
        <p:spPr>
          <a:xfrm>
            <a:off x="1763699" y="212725"/>
            <a:ext cx="4288185" cy="813000"/>
          </a:xfrm>
        </p:spPr>
        <p:txBody>
          <a:bodyPr/>
          <a:lstStyle/>
          <a:p>
            <a:r>
              <a:rPr lang="es-ES_tradnl" dirty="0"/>
              <a:t>TIPOS DE REQUERIMIENTOS</a:t>
            </a:r>
          </a:p>
        </p:txBody>
      </p:sp>
      <p:cxnSp>
        <p:nvCxnSpPr>
          <p:cNvPr id="25" name="Google Shape;280;p9">
            <a:extLst>
              <a:ext uri="{FF2B5EF4-FFF2-40B4-BE49-F238E27FC236}">
                <a16:creationId xmlns="" xmlns:a16="http://schemas.microsoft.com/office/drawing/2014/main" id="{EAC97D29-E347-3A4B-93AB-91113551A3EE}"/>
              </a:ext>
            </a:extLst>
          </p:cNvPr>
          <p:cNvCxnSpPr>
            <a:cxnSpLocks/>
          </p:cNvCxnSpPr>
          <p:nvPr/>
        </p:nvCxnSpPr>
        <p:spPr>
          <a:xfrm flipV="1">
            <a:off x="5286259" y="2552768"/>
            <a:ext cx="822441" cy="4220"/>
          </a:xfrm>
          <a:prstGeom prst="straightConnector1">
            <a:avLst/>
          </a:prstGeom>
          <a:noFill/>
          <a:ln w="9525" cap="flat" cmpd="sng">
            <a:solidFill>
              <a:srgbClr val="C2C2C2"/>
            </a:solidFill>
            <a:prstDash val="solid"/>
            <a:round/>
            <a:headEnd type="none" w="sm" len="sm"/>
            <a:tailEnd type="none" w="sm" len="sm"/>
          </a:ln>
        </p:spPr>
      </p:cxnSp>
      <p:sp>
        <p:nvSpPr>
          <p:cNvPr id="26" name="Google Shape;281;p9">
            <a:extLst>
              <a:ext uri="{FF2B5EF4-FFF2-40B4-BE49-F238E27FC236}">
                <a16:creationId xmlns="" xmlns:a16="http://schemas.microsoft.com/office/drawing/2014/main" id="{EEC2C7D6-935B-DC4E-9825-CA749AF5E255}"/>
              </a:ext>
            </a:extLst>
          </p:cNvPr>
          <p:cNvSpPr txBox="1"/>
          <p:nvPr/>
        </p:nvSpPr>
        <p:spPr>
          <a:xfrm>
            <a:off x="6272424" y="2048600"/>
            <a:ext cx="2884528" cy="1525888"/>
          </a:xfrm>
          <a:prstGeom prst="rect">
            <a:avLst/>
          </a:prstGeom>
          <a:noFill/>
          <a:ln>
            <a:noFill/>
          </a:ln>
        </p:spPr>
        <p:txBody>
          <a:bodyPr spcFirstLastPara="1" wrap="square" lIns="68569" tIns="68569" rIns="68569" bIns="68569" anchor="ctr" anchorCtr="0">
            <a:noAutofit/>
          </a:bodyPr>
          <a:lstStyle/>
          <a:p>
            <a:pPr>
              <a:spcBef>
                <a:spcPts val="1200"/>
              </a:spcBef>
              <a:buSzPts val="800"/>
            </a:pPr>
            <a:r>
              <a:rPr lang="es-ES_tradnl" sz="1600" dirty="0">
                <a:solidFill>
                  <a:schemeClr val="accent2"/>
                </a:solidFill>
                <a:latin typeface="Calibri" panose="020F0502020204030204" pitchFamily="34" charset="0"/>
                <a:ea typeface="Roboto Condensed"/>
                <a:cs typeface="Calibri" panose="020F0502020204030204" pitchFamily="34" charset="0"/>
                <a:sym typeface="Roboto Condensed"/>
              </a:rPr>
              <a:t>Necesidades de los </a:t>
            </a:r>
            <a:r>
              <a:rPr lang="es-ES_tradnl" sz="1600" dirty="0" err="1">
                <a:solidFill>
                  <a:schemeClr val="accent2"/>
                </a:solidFill>
                <a:latin typeface="Calibri" panose="020F0502020204030204" pitchFamily="34" charset="0"/>
                <a:ea typeface="Roboto Condensed"/>
                <a:cs typeface="Calibri" panose="020F0502020204030204" pitchFamily="34" charset="0"/>
                <a:sym typeface="Roboto Condensed"/>
              </a:rPr>
              <a:t>Stakeholders</a:t>
            </a:r>
            <a:r>
              <a:rPr lang="es-ES_tradnl" sz="1600" dirty="0">
                <a:solidFill>
                  <a:schemeClr val="accent2"/>
                </a:solidFill>
                <a:latin typeface="Calibri" panose="020F0502020204030204" pitchFamily="34" charset="0"/>
                <a:ea typeface="Roboto Condensed"/>
                <a:cs typeface="Calibri" panose="020F0502020204030204" pitchFamily="34" charset="0"/>
                <a:sym typeface="Roboto Condensed"/>
              </a:rPr>
              <a:t>.</a:t>
            </a:r>
            <a:br>
              <a:rPr lang="es-ES_tradnl" sz="1600" dirty="0">
                <a:solidFill>
                  <a:schemeClr val="accent2"/>
                </a:solidFill>
                <a:latin typeface="Calibri" panose="020F0502020204030204" pitchFamily="34" charset="0"/>
                <a:ea typeface="Roboto Condensed"/>
                <a:cs typeface="Calibri" panose="020F0502020204030204" pitchFamily="34" charset="0"/>
                <a:sym typeface="Roboto Condensed"/>
              </a:rPr>
            </a:br>
            <a:r>
              <a:rPr lang="es-ES_tradnl" sz="1600" b="1" dirty="0">
                <a:solidFill>
                  <a:schemeClr val="accent2"/>
                </a:solidFill>
                <a:latin typeface="Calibri" panose="020F0502020204030204" pitchFamily="34" charset="0"/>
                <a:ea typeface="Roboto Condensed"/>
                <a:cs typeface="Calibri" panose="020F0502020204030204" pitchFamily="34" charset="0"/>
                <a:sym typeface="Roboto Condensed"/>
              </a:rPr>
              <a:t>OPORTUNIDADES DE NEGOCIO</a:t>
            </a:r>
            <a:br>
              <a:rPr lang="es-ES_tradnl" sz="1600" b="1" dirty="0">
                <a:solidFill>
                  <a:schemeClr val="accent2"/>
                </a:solidFill>
                <a:latin typeface="Calibri" panose="020F0502020204030204" pitchFamily="34" charset="0"/>
                <a:ea typeface="Roboto Condensed"/>
                <a:cs typeface="Calibri" panose="020F0502020204030204" pitchFamily="34" charset="0"/>
                <a:sym typeface="Roboto Condensed"/>
              </a:rPr>
            </a:br>
            <a:r>
              <a:rPr lang="es-ES_tradnl" sz="1600" b="1" dirty="0">
                <a:solidFill>
                  <a:schemeClr val="accent2"/>
                </a:solidFill>
                <a:latin typeface="Calibri" panose="020F0502020204030204" pitchFamily="34" charset="0"/>
                <a:ea typeface="Roboto Condensed"/>
                <a:cs typeface="Calibri" panose="020F0502020204030204" pitchFamily="34" charset="0"/>
                <a:sym typeface="Roboto Condensed"/>
              </a:rPr>
              <a:t/>
            </a:r>
            <a:br>
              <a:rPr lang="es-ES_tradnl" sz="1600" b="1" dirty="0">
                <a:solidFill>
                  <a:schemeClr val="accent2"/>
                </a:solidFill>
                <a:latin typeface="Calibri" panose="020F0502020204030204" pitchFamily="34" charset="0"/>
                <a:ea typeface="Roboto Condensed"/>
                <a:cs typeface="Calibri" panose="020F0502020204030204" pitchFamily="34" charset="0"/>
                <a:sym typeface="Roboto Condensed"/>
              </a:rPr>
            </a:br>
            <a:r>
              <a:rPr lang="es-ES_tradnl" sz="1600" dirty="0">
                <a:solidFill>
                  <a:schemeClr val="accent2"/>
                </a:solidFill>
                <a:latin typeface="Calibri" panose="020F0502020204030204" pitchFamily="34" charset="0"/>
                <a:ea typeface="Roboto Condensed"/>
                <a:cs typeface="Calibri" panose="020F0502020204030204" pitchFamily="34" charset="0"/>
                <a:sym typeface="Roboto Condensed"/>
              </a:rPr>
              <a:t>Deben de ser cubiertas de forma satisfactoria. Algunas de estas oportunidades desencadenan la realización de un sistema de Software.</a:t>
            </a:r>
          </a:p>
        </p:txBody>
      </p:sp>
      <p:sp>
        <p:nvSpPr>
          <p:cNvPr id="27" name="Google Shape;282;p9">
            <a:extLst>
              <a:ext uri="{FF2B5EF4-FFF2-40B4-BE49-F238E27FC236}">
                <a16:creationId xmlns="" xmlns:a16="http://schemas.microsoft.com/office/drawing/2014/main" id="{A9933FD2-3D12-E540-87B1-3D48F7E23682}"/>
              </a:ext>
            </a:extLst>
          </p:cNvPr>
          <p:cNvSpPr/>
          <p:nvPr/>
        </p:nvSpPr>
        <p:spPr>
          <a:xfrm>
            <a:off x="6030519" y="2417515"/>
            <a:ext cx="270915" cy="270506"/>
          </a:xfrm>
          <a:prstGeom prst="ellipse">
            <a:avLst/>
          </a:prstGeom>
          <a:solidFill>
            <a:schemeClr val="accent2"/>
          </a:solidFill>
          <a:ln>
            <a:noFill/>
          </a:ln>
        </p:spPr>
        <p:txBody>
          <a:bodyPr spcFirstLastPara="1" wrap="square" lIns="68569" tIns="68569" rIns="68569" bIns="68569" anchor="ctr" anchorCtr="0">
            <a:noAutofit/>
          </a:bodyPr>
          <a:lstStyle/>
          <a:p>
            <a:pPr>
              <a:buSzPts val="1400"/>
            </a:pPr>
            <a:endParaRPr sz="1100">
              <a:latin typeface="Calibri" panose="020F0502020204030204" pitchFamily="34" charset="0"/>
              <a:cs typeface="Calibri" panose="020F0502020204030204" pitchFamily="34" charset="0"/>
            </a:endParaRPr>
          </a:p>
        </p:txBody>
      </p:sp>
      <p:sp>
        <p:nvSpPr>
          <p:cNvPr id="28" name="Google Shape;283;p9">
            <a:extLst>
              <a:ext uri="{FF2B5EF4-FFF2-40B4-BE49-F238E27FC236}">
                <a16:creationId xmlns="" xmlns:a16="http://schemas.microsoft.com/office/drawing/2014/main" id="{8DD96645-2CF8-1148-862B-41A7B3CC44A3}"/>
              </a:ext>
            </a:extLst>
          </p:cNvPr>
          <p:cNvSpPr txBox="1"/>
          <p:nvPr/>
        </p:nvSpPr>
        <p:spPr>
          <a:xfrm>
            <a:off x="6077709" y="2357880"/>
            <a:ext cx="185625" cy="234675"/>
          </a:xfrm>
          <a:prstGeom prst="rect">
            <a:avLst/>
          </a:prstGeom>
          <a:noFill/>
          <a:ln>
            <a:noFill/>
          </a:ln>
        </p:spPr>
        <p:txBody>
          <a:bodyPr spcFirstLastPara="1" wrap="square" lIns="68569" tIns="68569" rIns="68569" bIns="68569" anchor="t" anchorCtr="0">
            <a:noAutofit/>
          </a:bodyPr>
          <a:lstStyle/>
          <a:p>
            <a:pPr algn="ctr">
              <a:spcAft>
                <a:spcPts val="1200"/>
              </a:spcAft>
              <a:buSzPts val="800"/>
            </a:pPr>
            <a:r>
              <a:rPr lang="en" dirty="0">
                <a:solidFill>
                  <a:srgbClr val="FFFFFF"/>
                </a:solidFill>
                <a:latin typeface="Calibri" panose="020F0502020204030204" pitchFamily="34" charset="0"/>
                <a:ea typeface="Roboto Condensed"/>
                <a:cs typeface="Calibri" panose="020F0502020204030204" pitchFamily="34" charset="0"/>
                <a:sym typeface="Roboto Condensed"/>
              </a:rPr>
              <a:t>1</a:t>
            </a:r>
            <a:endParaRPr sz="1200" dirty="0">
              <a:solidFill>
                <a:srgbClr val="FFFFFF"/>
              </a:solidFill>
              <a:latin typeface="Calibri" panose="020F0502020204030204" pitchFamily="34" charset="0"/>
              <a:ea typeface="Roboto Condensed"/>
              <a:cs typeface="Calibri" panose="020F0502020204030204" pitchFamily="34" charset="0"/>
              <a:sym typeface="Roboto Condensed"/>
            </a:endParaRPr>
          </a:p>
        </p:txBody>
      </p:sp>
      <p:sp>
        <p:nvSpPr>
          <p:cNvPr id="29" name="Google Shape;284;p9">
            <a:extLst>
              <a:ext uri="{FF2B5EF4-FFF2-40B4-BE49-F238E27FC236}">
                <a16:creationId xmlns="" xmlns:a16="http://schemas.microsoft.com/office/drawing/2014/main" id="{2EBE19CC-6A93-7745-8A11-33228448F3FF}"/>
              </a:ext>
            </a:extLst>
          </p:cNvPr>
          <p:cNvSpPr txBox="1"/>
          <p:nvPr/>
        </p:nvSpPr>
        <p:spPr>
          <a:xfrm>
            <a:off x="58724" y="4702848"/>
            <a:ext cx="2089375" cy="1038375"/>
          </a:xfrm>
          <a:prstGeom prst="rect">
            <a:avLst/>
          </a:prstGeom>
          <a:noFill/>
          <a:ln>
            <a:noFill/>
          </a:ln>
        </p:spPr>
        <p:txBody>
          <a:bodyPr spcFirstLastPara="1" wrap="square" lIns="68569" tIns="68569" rIns="68569" bIns="68569" anchor="ctr" anchorCtr="0">
            <a:noAutofit/>
          </a:bodyPr>
          <a:lstStyle/>
          <a:p>
            <a:pPr algn="r">
              <a:buSzPts val="1200"/>
            </a:pPr>
            <a:endParaRPr lang="es-ES_tradnl" sz="1800" b="1" dirty="0">
              <a:latin typeface="Calibri" panose="020F0502020204030204" pitchFamily="34" charset="0"/>
              <a:ea typeface="Roboto"/>
              <a:cs typeface="Calibri" panose="020F0502020204030204" pitchFamily="34" charset="0"/>
              <a:sym typeface="Roboto"/>
            </a:endParaRPr>
          </a:p>
          <a:p>
            <a:pPr algn="r">
              <a:buSzPts val="1200"/>
            </a:pPr>
            <a:endParaRPr lang="es-ES_tradnl" sz="1800" b="1" dirty="0">
              <a:latin typeface="Calibri" panose="020F0502020204030204" pitchFamily="34" charset="0"/>
              <a:ea typeface="Roboto"/>
              <a:cs typeface="Calibri" panose="020F0502020204030204" pitchFamily="34" charset="0"/>
              <a:sym typeface="Roboto"/>
            </a:endParaRPr>
          </a:p>
          <a:p>
            <a:pPr algn="r">
              <a:buSzPts val="800"/>
            </a:pPr>
            <a:r>
              <a:rPr lang="es-ES_tradnl" sz="1600" dirty="0">
                <a:solidFill>
                  <a:schemeClr val="tx1"/>
                </a:solidFill>
                <a:latin typeface="Calibri" panose="020F0502020204030204" pitchFamily="34" charset="0"/>
                <a:ea typeface="Roboto Condensed"/>
                <a:cs typeface="Calibri" panose="020F0502020204030204" pitchFamily="34" charset="0"/>
                <a:sym typeface="Roboto Condensed"/>
              </a:rPr>
              <a:t>Una vez que se tiene la característica y el acuerdo del cliente, se crea la especificación detallada de los requerimientos que serán cubiertos por el sistema.</a:t>
            </a:r>
            <a:br>
              <a:rPr lang="es-ES_tradnl" sz="1600" dirty="0">
                <a:solidFill>
                  <a:schemeClr val="tx1"/>
                </a:solidFill>
                <a:latin typeface="Calibri" panose="020F0502020204030204" pitchFamily="34" charset="0"/>
                <a:ea typeface="Roboto Condensed"/>
                <a:cs typeface="Calibri" panose="020F0502020204030204" pitchFamily="34" charset="0"/>
                <a:sym typeface="Roboto Condensed"/>
              </a:rPr>
            </a:br>
            <a:r>
              <a:rPr lang="es-ES_tradnl" sz="1600" b="1" dirty="0">
                <a:solidFill>
                  <a:schemeClr val="tx1"/>
                </a:solidFill>
                <a:latin typeface="Calibri" panose="020F0502020204030204" pitchFamily="34" charset="0"/>
                <a:ea typeface="Roboto Condensed"/>
                <a:cs typeface="Calibri" panose="020F0502020204030204" pitchFamily="34" charset="0"/>
                <a:sym typeface="Roboto Condensed"/>
              </a:rPr>
              <a:t>FUNCIONALES</a:t>
            </a:r>
          </a:p>
        </p:txBody>
      </p:sp>
      <p:cxnSp>
        <p:nvCxnSpPr>
          <p:cNvPr id="30" name="Google Shape;285;p9">
            <a:extLst>
              <a:ext uri="{FF2B5EF4-FFF2-40B4-BE49-F238E27FC236}">
                <a16:creationId xmlns="" xmlns:a16="http://schemas.microsoft.com/office/drawing/2014/main" id="{DDF3619E-91FF-4747-A160-8A2618DF34FD}"/>
              </a:ext>
            </a:extLst>
          </p:cNvPr>
          <p:cNvCxnSpPr>
            <a:cxnSpLocks/>
          </p:cNvCxnSpPr>
          <p:nvPr/>
        </p:nvCxnSpPr>
        <p:spPr>
          <a:xfrm rot="10800000">
            <a:off x="2343761" y="5515019"/>
            <a:ext cx="782775" cy="0"/>
          </a:xfrm>
          <a:prstGeom prst="straightConnector1">
            <a:avLst/>
          </a:prstGeom>
          <a:noFill/>
          <a:ln w="9525" cap="flat" cmpd="sng">
            <a:solidFill>
              <a:srgbClr val="C2C2C2"/>
            </a:solidFill>
            <a:prstDash val="solid"/>
            <a:round/>
            <a:headEnd type="none" w="sm" len="sm"/>
            <a:tailEnd type="none" w="sm" len="sm"/>
          </a:ln>
        </p:spPr>
      </p:cxnSp>
      <p:sp>
        <p:nvSpPr>
          <p:cNvPr id="33" name="Google Shape;288;p9">
            <a:extLst>
              <a:ext uri="{FF2B5EF4-FFF2-40B4-BE49-F238E27FC236}">
                <a16:creationId xmlns="" xmlns:a16="http://schemas.microsoft.com/office/drawing/2014/main" id="{552EF9F0-0A46-024F-9A49-397908E910C2}"/>
              </a:ext>
            </a:extLst>
          </p:cNvPr>
          <p:cNvSpPr txBox="1"/>
          <p:nvPr/>
        </p:nvSpPr>
        <p:spPr>
          <a:xfrm>
            <a:off x="70909" y="2604159"/>
            <a:ext cx="2764543" cy="1038375"/>
          </a:xfrm>
          <a:prstGeom prst="rect">
            <a:avLst/>
          </a:prstGeom>
          <a:noFill/>
          <a:ln>
            <a:noFill/>
          </a:ln>
        </p:spPr>
        <p:txBody>
          <a:bodyPr spcFirstLastPara="1" wrap="square" lIns="68569" tIns="68569" rIns="68569" bIns="68569" anchor="ctr" anchorCtr="0">
            <a:noAutofit/>
          </a:bodyPr>
          <a:lstStyle/>
          <a:p>
            <a:pPr algn="r">
              <a:buSzPts val="1400"/>
            </a:pPr>
            <a:endParaRPr lang="es-ES_tradnl" sz="2400" b="1" dirty="0">
              <a:latin typeface="Calibri" panose="020F0502020204030204" pitchFamily="34" charset="0"/>
              <a:ea typeface="Roboto"/>
              <a:cs typeface="Calibri" panose="020F0502020204030204" pitchFamily="34" charset="0"/>
              <a:sym typeface="Roboto"/>
            </a:endParaRPr>
          </a:p>
          <a:p>
            <a:pPr algn="r">
              <a:buSzPts val="1200"/>
            </a:pPr>
            <a:endParaRPr lang="es-ES_tradnl" sz="1800" b="1" dirty="0">
              <a:latin typeface="Calibri" panose="020F0502020204030204" pitchFamily="34" charset="0"/>
              <a:ea typeface="Roboto"/>
              <a:cs typeface="Calibri" panose="020F0502020204030204" pitchFamily="34" charset="0"/>
              <a:sym typeface="Roboto"/>
            </a:endParaRPr>
          </a:p>
          <a:p>
            <a:pPr algn="r">
              <a:buSzPts val="800"/>
            </a:pPr>
            <a:r>
              <a:rPr lang="es-ES_tradnl" sz="1600" dirty="0">
                <a:solidFill>
                  <a:schemeClr val="accent4"/>
                </a:solidFill>
                <a:latin typeface="Calibri" panose="020F0502020204030204" pitchFamily="34" charset="0"/>
                <a:ea typeface="Roboto Condensed"/>
                <a:cs typeface="Calibri" panose="020F0502020204030204" pitchFamily="34" charset="0"/>
                <a:sym typeface="Roboto Condensed"/>
              </a:rPr>
              <a:t>Descripciones en lenguaje del usuario que determinan cómo espera que el sistema funcione.</a:t>
            </a:r>
            <a:br>
              <a:rPr lang="es-ES_tradnl" sz="1600" dirty="0">
                <a:solidFill>
                  <a:schemeClr val="accent4"/>
                </a:solidFill>
                <a:latin typeface="Calibri" panose="020F0502020204030204" pitchFamily="34" charset="0"/>
                <a:ea typeface="Roboto Condensed"/>
                <a:cs typeface="Calibri" panose="020F0502020204030204" pitchFamily="34" charset="0"/>
                <a:sym typeface="Roboto Condensed"/>
              </a:rPr>
            </a:br>
            <a:r>
              <a:rPr lang="es-ES_tradnl" sz="1600" b="1" dirty="0">
                <a:solidFill>
                  <a:schemeClr val="accent4"/>
                </a:solidFill>
                <a:latin typeface="Calibri" panose="020F0502020204030204" pitchFamily="34" charset="0"/>
                <a:ea typeface="Roboto Condensed"/>
                <a:cs typeface="Calibri" panose="020F0502020204030204" pitchFamily="34" charset="0"/>
                <a:sym typeface="Roboto Condensed"/>
              </a:rPr>
              <a:t>NO FUNCIONALES</a:t>
            </a:r>
            <a:r>
              <a:rPr lang="es-ES_tradnl" b="1" dirty="0">
                <a:solidFill>
                  <a:schemeClr val="accent4"/>
                </a:solidFill>
                <a:latin typeface="Calibri" panose="020F0502020204030204" pitchFamily="34" charset="0"/>
                <a:ea typeface="Roboto Condensed"/>
                <a:cs typeface="Calibri" panose="020F0502020204030204" pitchFamily="34" charset="0"/>
                <a:sym typeface="Roboto Condensed"/>
              </a:rPr>
              <a:t> </a:t>
            </a:r>
          </a:p>
        </p:txBody>
      </p:sp>
      <p:cxnSp>
        <p:nvCxnSpPr>
          <p:cNvPr id="34" name="Google Shape;289;p9">
            <a:extLst>
              <a:ext uri="{FF2B5EF4-FFF2-40B4-BE49-F238E27FC236}">
                <a16:creationId xmlns="" xmlns:a16="http://schemas.microsoft.com/office/drawing/2014/main" id="{26AFD204-0C34-4442-90A0-233BDAD4ECFA}"/>
              </a:ext>
            </a:extLst>
          </p:cNvPr>
          <p:cNvCxnSpPr>
            <a:cxnSpLocks/>
          </p:cNvCxnSpPr>
          <p:nvPr/>
        </p:nvCxnSpPr>
        <p:spPr>
          <a:xfrm rot="10800000">
            <a:off x="2704297" y="4070469"/>
            <a:ext cx="906300" cy="0"/>
          </a:xfrm>
          <a:prstGeom prst="straightConnector1">
            <a:avLst/>
          </a:prstGeom>
          <a:noFill/>
          <a:ln w="9525" cap="flat" cmpd="sng">
            <a:solidFill>
              <a:srgbClr val="C2C2C2"/>
            </a:solidFill>
            <a:prstDash val="solid"/>
            <a:round/>
            <a:headEnd type="none" w="sm" len="sm"/>
            <a:tailEnd type="none" w="sm" len="sm"/>
          </a:ln>
        </p:spPr>
      </p:cxnSp>
      <p:sp>
        <p:nvSpPr>
          <p:cNvPr id="37" name="Google Shape;292;p9">
            <a:extLst>
              <a:ext uri="{FF2B5EF4-FFF2-40B4-BE49-F238E27FC236}">
                <a16:creationId xmlns="" xmlns:a16="http://schemas.microsoft.com/office/drawing/2014/main" id="{0E8203B3-60D1-B14D-9E96-0D97DBDCBF9E}"/>
              </a:ext>
            </a:extLst>
          </p:cNvPr>
          <p:cNvSpPr/>
          <p:nvPr/>
        </p:nvSpPr>
        <p:spPr>
          <a:xfrm>
            <a:off x="3938499" y="1907788"/>
            <a:ext cx="2170201" cy="1552400"/>
          </a:xfrm>
          <a:custGeom>
            <a:avLst/>
            <a:gdLst/>
            <a:ahLst/>
            <a:cxnLst/>
            <a:rect l="l" t="t" r="r" b="b"/>
            <a:pathLst>
              <a:path w="72883" h="54142" extrusionOk="0">
                <a:moveTo>
                  <a:pt x="36650" y="0"/>
                </a:moveTo>
                <a:lnTo>
                  <a:pt x="0" y="54142"/>
                </a:lnTo>
                <a:lnTo>
                  <a:pt x="72883" y="54142"/>
                </a:lnTo>
                <a:close/>
              </a:path>
            </a:pathLst>
          </a:custGeom>
          <a:solidFill>
            <a:schemeClr val="accent2"/>
          </a:solidFill>
          <a:ln>
            <a:noFill/>
          </a:ln>
        </p:spPr>
      </p:sp>
      <p:sp>
        <p:nvSpPr>
          <p:cNvPr id="38" name="Google Shape;293;p9">
            <a:extLst>
              <a:ext uri="{FF2B5EF4-FFF2-40B4-BE49-F238E27FC236}">
                <a16:creationId xmlns="" xmlns:a16="http://schemas.microsoft.com/office/drawing/2014/main" id="{64985C4B-A60E-7540-9F7F-B84FD9DFCB1B}"/>
              </a:ext>
            </a:extLst>
          </p:cNvPr>
          <p:cNvSpPr/>
          <p:nvPr/>
        </p:nvSpPr>
        <p:spPr>
          <a:xfrm>
            <a:off x="3059595" y="3553833"/>
            <a:ext cx="3861905" cy="1233753"/>
          </a:xfrm>
          <a:custGeom>
            <a:avLst/>
            <a:gdLst/>
            <a:ahLst/>
            <a:cxnLst/>
            <a:rect l="l" t="t" r="r" b="b"/>
            <a:pathLst>
              <a:path w="123303" h="38085" extrusionOk="0">
                <a:moveTo>
                  <a:pt x="25641" y="754"/>
                </a:moveTo>
                <a:lnTo>
                  <a:pt x="0" y="38085"/>
                </a:lnTo>
                <a:lnTo>
                  <a:pt x="123303" y="38085"/>
                </a:lnTo>
                <a:lnTo>
                  <a:pt x="98039" y="0"/>
                </a:lnTo>
                <a:close/>
              </a:path>
            </a:pathLst>
          </a:custGeom>
          <a:solidFill>
            <a:schemeClr val="accent4"/>
          </a:solidFill>
          <a:ln>
            <a:noFill/>
          </a:ln>
        </p:spPr>
      </p:sp>
      <p:sp>
        <p:nvSpPr>
          <p:cNvPr id="39" name="Google Shape;294;p9">
            <a:extLst>
              <a:ext uri="{FF2B5EF4-FFF2-40B4-BE49-F238E27FC236}">
                <a16:creationId xmlns="" xmlns:a16="http://schemas.microsoft.com/office/drawing/2014/main" id="{03FAEFE4-BE8E-A043-9141-2C96C6F5D477}"/>
              </a:ext>
            </a:extLst>
          </p:cNvPr>
          <p:cNvSpPr/>
          <p:nvPr/>
        </p:nvSpPr>
        <p:spPr>
          <a:xfrm>
            <a:off x="2135355" y="4897292"/>
            <a:ext cx="5675164" cy="1370947"/>
          </a:xfrm>
          <a:custGeom>
            <a:avLst/>
            <a:gdLst/>
            <a:ahLst/>
            <a:cxnLst/>
            <a:rect l="l" t="t" r="r" b="b"/>
            <a:pathLst>
              <a:path w="179109" h="42232" extrusionOk="0">
                <a:moveTo>
                  <a:pt x="28281" y="0"/>
                </a:moveTo>
                <a:lnTo>
                  <a:pt x="0" y="42232"/>
                </a:lnTo>
                <a:lnTo>
                  <a:pt x="179109" y="42232"/>
                </a:lnTo>
                <a:lnTo>
                  <a:pt x="151206" y="377"/>
                </a:lnTo>
                <a:close/>
              </a:path>
            </a:pathLst>
          </a:custGeom>
          <a:solidFill>
            <a:schemeClr val="tx1"/>
          </a:solidFill>
          <a:ln>
            <a:noFill/>
          </a:ln>
        </p:spPr>
      </p:sp>
      <p:sp>
        <p:nvSpPr>
          <p:cNvPr id="40" name="Google Shape;295;p9">
            <a:extLst>
              <a:ext uri="{FF2B5EF4-FFF2-40B4-BE49-F238E27FC236}">
                <a16:creationId xmlns="" xmlns:a16="http://schemas.microsoft.com/office/drawing/2014/main" id="{9664FC96-CBF6-AA4E-9E37-5EFFAA3F8360}"/>
              </a:ext>
            </a:extLst>
          </p:cNvPr>
          <p:cNvSpPr txBox="1"/>
          <p:nvPr/>
        </p:nvSpPr>
        <p:spPr>
          <a:xfrm>
            <a:off x="4244155" y="2760186"/>
            <a:ext cx="1534345" cy="308076"/>
          </a:xfrm>
          <a:prstGeom prst="rect">
            <a:avLst/>
          </a:prstGeom>
          <a:noFill/>
          <a:ln>
            <a:noFill/>
          </a:ln>
        </p:spPr>
        <p:txBody>
          <a:bodyPr spcFirstLastPara="1" wrap="square" lIns="68569" tIns="68569" rIns="68569" bIns="68569" anchor="t" anchorCtr="0">
            <a:noAutofit/>
          </a:bodyPr>
          <a:lstStyle/>
          <a:p>
            <a:pPr algn="ctr">
              <a:buSzPts val="1800"/>
            </a:pPr>
            <a:r>
              <a:rPr lang="es-ES_tradnl" sz="2400" dirty="0">
                <a:solidFill>
                  <a:schemeClr val="bg1"/>
                </a:solidFill>
                <a:latin typeface="Calibri" panose="020F0502020204030204" pitchFamily="34" charset="0"/>
                <a:ea typeface="Roboto Condensed"/>
                <a:cs typeface="Calibri" panose="020F0502020204030204" pitchFamily="34" charset="0"/>
                <a:sym typeface="Roboto Condensed"/>
              </a:rPr>
              <a:t>Necesidad</a:t>
            </a:r>
            <a:endParaRPr lang="es-ES_tradnl" sz="1800" dirty="0">
              <a:solidFill>
                <a:schemeClr val="bg1"/>
              </a:solidFill>
              <a:latin typeface="Calibri" panose="020F0502020204030204" pitchFamily="34" charset="0"/>
              <a:ea typeface="Roboto Condensed"/>
              <a:cs typeface="Calibri" panose="020F0502020204030204" pitchFamily="34" charset="0"/>
              <a:sym typeface="Roboto Condensed"/>
            </a:endParaRPr>
          </a:p>
        </p:txBody>
      </p:sp>
      <p:sp>
        <p:nvSpPr>
          <p:cNvPr id="41" name="Google Shape;296;p9">
            <a:extLst>
              <a:ext uri="{FF2B5EF4-FFF2-40B4-BE49-F238E27FC236}">
                <a16:creationId xmlns="" xmlns:a16="http://schemas.microsoft.com/office/drawing/2014/main" id="{0C942576-17E0-494D-B5CF-8538EACAE196}"/>
              </a:ext>
            </a:extLst>
          </p:cNvPr>
          <p:cNvSpPr txBox="1"/>
          <p:nvPr/>
        </p:nvSpPr>
        <p:spPr>
          <a:xfrm>
            <a:off x="3993674" y="4022610"/>
            <a:ext cx="2108045" cy="132042"/>
          </a:xfrm>
          <a:prstGeom prst="rect">
            <a:avLst/>
          </a:prstGeom>
          <a:noFill/>
          <a:ln>
            <a:noFill/>
          </a:ln>
        </p:spPr>
        <p:txBody>
          <a:bodyPr spcFirstLastPara="1" wrap="square" lIns="68569" tIns="68569" rIns="68569" bIns="68569" anchor="t" anchorCtr="0">
            <a:noAutofit/>
          </a:bodyPr>
          <a:lstStyle/>
          <a:p>
            <a:pPr algn="ctr">
              <a:buSzPts val="1800"/>
            </a:pPr>
            <a:r>
              <a:rPr lang="es-ES_tradnl" sz="2400" dirty="0">
                <a:solidFill>
                  <a:srgbClr val="FFFFFF"/>
                </a:solidFill>
                <a:latin typeface="Calibri" panose="020F0502020204030204" pitchFamily="34" charset="0"/>
                <a:ea typeface="Roboto Condensed"/>
                <a:cs typeface="Calibri" panose="020F0502020204030204" pitchFamily="34" charset="0"/>
                <a:sym typeface="Roboto Condensed"/>
              </a:rPr>
              <a:t>Características</a:t>
            </a:r>
          </a:p>
        </p:txBody>
      </p:sp>
      <p:sp>
        <p:nvSpPr>
          <p:cNvPr id="42" name="Google Shape;297;p9">
            <a:extLst>
              <a:ext uri="{FF2B5EF4-FFF2-40B4-BE49-F238E27FC236}">
                <a16:creationId xmlns="" xmlns:a16="http://schemas.microsoft.com/office/drawing/2014/main" id="{6AE34FC1-FC85-6A49-8E38-BB75F1B8B0CD}"/>
              </a:ext>
            </a:extLst>
          </p:cNvPr>
          <p:cNvSpPr txBox="1"/>
          <p:nvPr/>
        </p:nvSpPr>
        <p:spPr>
          <a:xfrm>
            <a:off x="3157446" y="5164755"/>
            <a:ext cx="3446202" cy="287003"/>
          </a:xfrm>
          <a:prstGeom prst="rect">
            <a:avLst/>
          </a:prstGeom>
          <a:noFill/>
          <a:ln>
            <a:noFill/>
          </a:ln>
        </p:spPr>
        <p:txBody>
          <a:bodyPr spcFirstLastPara="1" wrap="square" lIns="68569" tIns="68569" rIns="68569" bIns="68569" anchor="t" anchorCtr="0">
            <a:noAutofit/>
          </a:bodyPr>
          <a:lstStyle/>
          <a:p>
            <a:pPr algn="ctr">
              <a:buSzPts val="1800"/>
            </a:pPr>
            <a:r>
              <a:rPr lang="es-ES_tradnl" sz="2400" dirty="0">
                <a:solidFill>
                  <a:srgbClr val="FFFFFF"/>
                </a:solidFill>
                <a:latin typeface="Calibri" panose="020F0502020204030204" pitchFamily="34" charset="0"/>
                <a:ea typeface="Roboto Condensed"/>
                <a:cs typeface="Calibri" panose="020F0502020204030204" pitchFamily="34" charset="0"/>
                <a:sym typeface="Roboto Condensed"/>
              </a:rPr>
              <a:t>Requerimientos</a:t>
            </a:r>
            <a:br>
              <a:rPr lang="es-ES_tradnl" sz="2400" dirty="0">
                <a:solidFill>
                  <a:srgbClr val="FFFFFF"/>
                </a:solidFill>
                <a:latin typeface="Calibri" panose="020F0502020204030204" pitchFamily="34" charset="0"/>
                <a:ea typeface="Roboto Condensed"/>
                <a:cs typeface="Calibri" panose="020F0502020204030204" pitchFamily="34" charset="0"/>
                <a:sym typeface="Roboto Condensed"/>
              </a:rPr>
            </a:br>
            <a:r>
              <a:rPr lang="es-ES_tradnl" sz="2800" dirty="0">
                <a:solidFill>
                  <a:srgbClr val="FFFFFF"/>
                </a:solidFill>
                <a:latin typeface="Calibri" panose="020F0502020204030204" pitchFamily="34" charset="0"/>
                <a:ea typeface="Roboto Condensed"/>
                <a:cs typeface="Calibri" panose="020F0502020204030204" pitchFamily="34" charset="0"/>
                <a:sym typeface="Roboto Condensed"/>
              </a:rPr>
              <a:t>del</a:t>
            </a:r>
            <a:r>
              <a:rPr lang="es-ES_tradnl" sz="2400" dirty="0">
                <a:solidFill>
                  <a:srgbClr val="FFFFFF"/>
                </a:solidFill>
                <a:latin typeface="Calibri" panose="020F0502020204030204" pitchFamily="34" charset="0"/>
                <a:ea typeface="Roboto Condensed"/>
                <a:cs typeface="Calibri" panose="020F0502020204030204" pitchFamily="34" charset="0"/>
                <a:sym typeface="Roboto Condensed"/>
              </a:rPr>
              <a:t> Software</a:t>
            </a:r>
          </a:p>
        </p:txBody>
      </p:sp>
      <p:sp>
        <p:nvSpPr>
          <p:cNvPr id="43" name="Google Shape;298;p9">
            <a:extLst>
              <a:ext uri="{FF2B5EF4-FFF2-40B4-BE49-F238E27FC236}">
                <a16:creationId xmlns="" xmlns:a16="http://schemas.microsoft.com/office/drawing/2014/main" id="{4A00D8FA-3C82-1643-BD13-EB17C333E2A1}"/>
              </a:ext>
            </a:extLst>
          </p:cNvPr>
          <p:cNvSpPr txBox="1"/>
          <p:nvPr/>
        </p:nvSpPr>
        <p:spPr>
          <a:xfrm>
            <a:off x="-429008" y="2150111"/>
            <a:ext cx="4013200" cy="391050"/>
          </a:xfrm>
          <a:prstGeom prst="rect">
            <a:avLst/>
          </a:prstGeom>
          <a:noFill/>
          <a:ln>
            <a:noFill/>
          </a:ln>
        </p:spPr>
        <p:txBody>
          <a:bodyPr spcFirstLastPara="1" wrap="square" lIns="68569" tIns="68569" rIns="68569" bIns="68569" anchor="t" anchorCtr="0">
            <a:noAutofit/>
          </a:bodyPr>
          <a:lstStyle/>
          <a:p>
            <a:pPr algn="r">
              <a:buSzPts val="1800"/>
            </a:pPr>
            <a:r>
              <a:rPr lang="es-ES_tradnl" sz="2800" b="1" dirty="0">
                <a:solidFill>
                  <a:schemeClr val="bg2"/>
                </a:solidFill>
                <a:latin typeface="Calibri" panose="020F0502020204030204" pitchFamily="34" charset="0"/>
                <a:ea typeface="Roboto Condensed"/>
                <a:cs typeface="Calibri" panose="020F0502020204030204" pitchFamily="34" charset="0"/>
                <a:sym typeface="Roboto Condensed"/>
              </a:rPr>
              <a:t>Dominio de la Solución</a:t>
            </a:r>
            <a:endParaRPr lang="es-ES_tradnl" sz="2800" dirty="0">
              <a:solidFill>
                <a:schemeClr val="bg2"/>
              </a:solidFill>
              <a:latin typeface="Calibri" panose="020F0502020204030204" pitchFamily="34" charset="0"/>
              <a:ea typeface="Roboto Condensed"/>
              <a:cs typeface="Calibri" panose="020F0502020204030204" pitchFamily="34" charset="0"/>
              <a:sym typeface="Roboto Condensed"/>
            </a:endParaRPr>
          </a:p>
        </p:txBody>
      </p:sp>
      <p:sp>
        <p:nvSpPr>
          <p:cNvPr id="44" name="Google Shape;299;p9">
            <a:extLst>
              <a:ext uri="{FF2B5EF4-FFF2-40B4-BE49-F238E27FC236}">
                <a16:creationId xmlns="" xmlns:a16="http://schemas.microsoft.com/office/drawing/2014/main" id="{80631D8D-9E85-A843-A713-4550AB71C902}"/>
              </a:ext>
            </a:extLst>
          </p:cNvPr>
          <p:cNvSpPr txBox="1"/>
          <p:nvPr/>
        </p:nvSpPr>
        <p:spPr>
          <a:xfrm>
            <a:off x="5248159" y="1349941"/>
            <a:ext cx="3733799" cy="379189"/>
          </a:xfrm>
          <a:prstGeom prst="rect">
            <a:avLst/>
          </a:prstGeom>
          <a:noFill/>
          <a:ln>
            <a:noFill/>
          </a:ln>
        </p:spPr>
        <p:txBody>
          <a:bodyPr spcFirstLastPara="1" wrap="square" lIns="68569" tIns="68569" rIns="68569" bIns="68569" anchor="t" anchorCtr="0">
            <a:noAutofit/>
          </a:bodyPr>
          <a:lstStyle/>
          <a:p>
            <a:pPr>
              <a:buSzPts val="1800"/>
            </a:pPr>
            <a:r>
              <a:rPr lang="es-ES_tradnl" sz="2800" b="1" dirty="0">
                <a:solidFill>
                  <a:schemeClr val="bg2"/>
                </a:solidFill>
                <a:latin typeface="Calibri" panose="020F0502020204030204" pitchFamily="34" charset="0"/>
                <a:ea typeface="Roboto"/>
                <a:cs typeface="Calibri" panose="020F0502020204030204" pitchFamily="34" charset="0"/>
                <a:sym typeface="Roboto"/>
              </a:rPr>
              <a:t>Dominio del Problema</a:t>
            </a:r>
            <a:endParaRPr lang="es-ES_tradnl" sz="2000" dirty="0">
              <a:solidFill>
                <a:schemeClr val="bg2"/>
              </a:solidFill>
              <a:latin typeface="Calibri" panose="020F0502020204030204" pitchFamily="34" charset="0"/>
              <a:cs typeface="Calibri" panose="020F0502020204030204" pitchFamily="34" charset="0"/>
            </a:endParaRPr>
          </a:p>
        </p:txBody>
      </p:sp>
      <p:sp>
        <p:nvSpPr>
          <p:cNvPr id="48" name="Google Shape;282;p9">
            <a:extLst>
              <a:ext uri="{FF2B5EF4-FFF2-40B4-BE49-F238E27FC236}">
                <a16:creationId xmlns="" xmlns:a16="http://schemas.microsoft.com/office/drawing/2014/main" id="{8D9C55CF-E605-DA4C-BA90-ED6EE17917D6}"/>
              </a:ext>
            </a:extLst>
          </p:cNvPr>
          <p:cNvSpPr/>
          <p:nvPr/>
        </p:nvSpPr>
        <p:spPr>
          <a:xfrm>
            <a:off x="2457098" y="3924631"/>
            <a:ext cx="270915" cy="270506"/>
          </a:xfrm>
          <a:prstGeom prst="ellipse">
            <a:avLst/>
          </a:prstGeom>
          <a:solidFill>
            <a:schemeClr val="accent4"/>
          </a:solidFill>
          <a:ln>
            <a:noFill/>
          </a:ln>
        </p:spPr>
        <p:txBody>
          <a:bodyPr spcFirstLastPara="1" wrap="square" lIns="68569" tIns="68569" rIns="68569" bIns="68569" anchor="ctr" anchorCtr="0">
            <a:noAutofit/>
          </a:bodyPr>
          <a:lstStyle/>
          <a:p>
            <a:pPr>
              <a:buSzPts val="1400"/>
            </a:pPr>
            <a:endParaRPr sz="1100">
              <a:latin typeface="Calibri" panose="020F0502020204030204" pitchFamily="34" charset="0"/>
              <a:cs typeface="Calibri" panose="020F0502020204030204" pitchFamily="34" charset="0"/>
            </a:endParaRPr>
          </a:p>
        </p:txBody>
      </p:sp>
      <p:sp>
        <p:nvSpPr>
          <p:cNvPr id="49" name="Google Shape;283;p9">
            <a:extLst>
              <a:ext uri="{FF2B5EF4-FFF2-40B4-BE49-F238E27FC236}">
                <a16:creationId xmlns="" xmlns:a16="http://schemas.microsoft.com/office/drawing/2014/main" id="{43B2DAD8-EF20-2E48-A466-A76638951DA6}"/>
              </a:ext>
            </a:extLst>
          </p:cNvPr>
          <p:cNvSpPr txBox="1"/>
          <p:nvPr/>
        </p:nvSpPr>
        <p:spPr>
          <a:xfrm>
            <a:off x="2499743" y="3877999"/>
            <a:ext cx="185625" cy="234675"/>
          </a:xfrm>
          <a:prstGeom prst="rect">
            <a:avLst/>
          </a:prstGeom>
          <a:noFill/>
          <a:ln>
            <a:noFill/>
          </a:ln>
        </p:spPr>
        <p:txBody>
          <a:bodyPr spcFirstLastPara="1" wrap="square" lIns="68569" tIns="68569" rIns="68569" bIns="68569" anchor="t" anchorCtr="0">
            <a:noAutofit/>
          </a:bodyPr>
          <a:lstStyle/>
          <a:p>
            <a:pPr algn="ctr">
              <a:spcAft>
                <a:spcPts val="1200"/>
              </a:spcAft>
              <a:buSzPts val="800"/>
            </a:pPr>
            <a:r>
              <a:rPr lang="en" dirty="0">
                <a:solidFill>
                  <a:srgbClr val="FFFFFF"/>
                </a:solidFill>
                <a:latin typeface="Calibri" panose="020F0502020204030204" pitchFamily="34" charset="0"/>
                <a:ea typeface="Roboto Condensed"/>
                <a:cs typeface="Calibri" panose="020F0502020204030204" pitchFamily="34" charset="0"/>
                <a:sym typeface="Roboto Condensed"/>
              </a:rPr>
              <a:t>2</a:t>
            </a:r>
            <a:endParaRPr sz="1200" dirty="0">
              <a:solidFill>
                <a:srgbClr val="FFFFFF"/>
              </a:solidFill>
              <a:latin typeface="Calibri" panose="020F0502020204030204" pitchFamily="34" charset="0"/>
              <a:ea typeface="Roboto Condensed"/>
              <a:cs typeface="Calibri" panose="020F0502020204030204" pitchFamily="34" charset="0"/>
              <a:sym typeface="Roboto Condensed"/>
            </a:endParaRPr>
          </a:p>
        </p:txBody>
      </p:sp>
      <p:sp>
        <p:nvSpPr>
          <p:cNvPr id="50" name="Google Shape;282;p9">
            <a:extLst>
              <a:ext uri="{FF2B5EF4-FFF2-40B4-BE49-F238E27FC236}">
                <a16:creationId xmlns="" xmlns:a16="http://schemas.microsoft.com/office/drawing/2014/main" id="{23A35483-B32E-2B4A-9552-45E2065D9465}"/>
              </a:ext>
            </a:extLst>
          </p:cNvPr>
          <p:cNvSpPr/>
          <p:nvPr/>
        </p:nvSpPr>
        <p:spPr>
          <a:xfrm>
            <a:off x="2148099" y="5368222"/>
            <a:ext cx="270915" cy="270506"/>
          </a:xfrm>
          <a:prstGeom prst="ellipse">
            <a:avLst/>
          </a:prstGeom>
          <a:solidFill>
            <a:schemeClr val="tx1"/>
          </a:solidFill>
          <a:ln>
            <a:noFill/>
          </a:ln>
        </p:spPr>
        <p:txBody>
          <a:bodyPr spcFirstLastPara="1" wrap="square" lIns="68569" tIns="68569" rIns="68569" bIns="68569" anchor="ctr" anchorCtr="0">
            <a:noAutofit/>
          </a:bodyPr>
          <a:lstStyle/>
          <a:p>
            <a:pPr>
              <a:buSzPts val="1400"/>
            </a:pPr>
            <a:endParaRPr sz="1100">
              <a:latin typeface="Calibri" panose="020F0502020204030204" pitchFamily="34" charset="0"/>
              <a:cs typeface="Calibri" panose="020F0502020204030204" pitchFamily="34" charset="0"/>
            </a:endParaRPr>
          </a:p>
        </p:txBody>
      </p:sp>
      <p:sp>
        <p:nvSpPr>
          <p:cNvPr id="51" name="Google Shape;283;p9">
            <a:extLst>
              <a:ext uri="{FF2B5EF4-FFF2-40B4-BE49-F238E27FC236}">
                <a16:creationId xmlns="" xmlns:a16="http://schemas.microsoft.com/office/drawing/2014/main" id="{231C3EB7-F93B-9746-B45B-61DB62AB569E}"/>
              </a:ext>
            </a:extLst>
          </p:cNvPr>
          <p:cNvSpPr txBox="1"/>
          <p:nvPr/>
        </p:nvSpPr>
        <p:spPr>
          <a:xfrm>
            <a:off x="2191001" y="5333656"/>
            <a:ext cx="185625" cy="234675"/>
          </a:xfrm>
          <a:prstGeom prst="rect">
            <a:avLst/>
          </a:prstGeom>
          <a:noFill/>
          <a:ln>
            <a:noFill/>
          </a:ln>
        </p:spPr>
        <p:txBody>
          <a:bodyPr spcFirstLastPara="1" wrap="square" lIns="68569" tIns="68569" rIns="68569" bIns="68569" anchor="t" anchorCtr="0">
            <a:noAutofit/>
          </a:bodyPr>
          <a:lstStyle/>
          <a:p>
            <a:pPr algn="ctr">
              <a:spcAft>
                <a:spcPts val="1200"/>
              </a:spcAft>
              <a:buSzPts val="800"/>
            </a:pPr>
            <a:r>
              <a:rPr lang="en" dirty="0">
                <a:solidFill>
                  <a:srgbClr val="FFFFFF"/>
                </a:solidFill>
                <a:latin typeface="Calibri" panose="020F0502020204030204" pitchFamily="34" charset="0"/>
                <a:ea typeface="Roboto Condensed"/>
                <a:cs typeface="Calibri" panose="020F0502020204030204" pitchFamily="34" charset="0"/>
                <a:sym typeface="Roboto Condensed"/>
              </a:rPr>
              <a:t>3</a:t>
            </a:r>
            <a:endParaRPr sz="1200" dirty="0">
              <a:solidFill>
                <a:srgbClr val="FFFFFF"/>
              </a:solidFill>
              <a:latin typeface="Calibri" panose="020F0502020204030204" pitchFamily="34" charset="0"/>
              <a:ea typeface="Roboto Condensed"/>
              <a:cs typeface="Calibri" panose="020F0502020204030204" pitchFamily="34" charset="0"/>
              <a:sym typeface="Roboto Condensed"/>
            </a:endParaRPr>
          </a:p>
        </p:txBody>
      </p:sp>
    </p:spTree>
    <p:extLst>
      <p:ext uri="{BB962C8B-B14F-4D97-AF65-F5344CB8AC3E}">
        <p14:creationId xmlns:p14="http://schemas.microsoft.com/office/powerpoint/2010/main" val="2570987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668A3D-EE7C-F245-AD9C-00D6FC344FD5}"/>
              </a:ext>
            </a:extLst>
          </p:cNvPr>
          <p:cNvSpPr>
            <a:spLocks noGrp="1"/>
          </p:cNvSpPr>
          <p:nvPr>
            <p:ph type="title"/>
          </p:nvPr>
        </p:nvSpPr>
        <p:spPr/>
        <p:txBody>
          <a:bodyPr/>
          <a:lstStyle/>
          <a:p>
            <a:r>
              <a:rPr lang="es-CL" dirty="0"/>
              <a:t>Tipos de Requerimientos</a:t>
            </a:r>
            <a:br>
              <a:rPr lang="es-CL" dirty="0"/>
            </a:br>
            <a:r>
              <a:rPr lang="es-CL" dirty="0"/>
              <a:t>FUNCIONALES</a:t>
            </a:r>
            <a:endParaRPr lang="es-ES_tradnl" dirty="0"/>
          </a:p>
        </p:txBody>
      </p:sp>
      <p:sp>
        <p:nvSpPr>
          <p:cNvPr id="3" name="Marcador de texto 2">
            <a:extLst>
              <a:ext uri="{FF2B5EF4-FFF2-40B4-BE49-F238E27FC236}">
                <a16:creationId xmlns="" xmlns:a16="http://schemas.microsoft.com/office/drawing/2014/main" id="{B93D205A-2372-CE4C-B397-2E0F24560F4D}"/>
              </a:ext>
            </a:extLst>
          </p:cNvPr>
          <p:cNvSpPr>
            <a:spLocks noGrp="1"/>
          </p:cNvSpPr>
          <p:nvPr>
            <p:ph type="body" idx="1"/>
          </p:nvPr>
        </p:nvSpPr>
        <p:spPr/>
        <p:txBody>
          <a:bodyPr/>
          <a:lstStyle/>
          <a:p>
            <a:pPr indent="-368291" algn="just">
              <a:buSzPts val="2200"/>
            </a:pPr>
            <a:r>
              <a:rPr lang="es-CL" dirty="0">
                <a:solidFill>
                  <a:schemeClr val="bg2"/>
                </a:solidFill>
              </a:rPr>
              <a:t>Describe las capacidades del Producto.</a:t>
            </a:r>
            <a:r>
              <a:rPr lang="es-CL" sz="2000" dirty="0">
                <a:solidFill>
                  <a:schemeClr val="bg2"/>
                </a:solidFill>
              </a:rPr>
              <a:t/>
            </a:r>
            <a:br>
              <a:rPr lang="es-CL" sz="2000" dirty="0">
                <a:solidFill>
                  <a:schemeClr val="bg2"/>
                </a:solidFill>
              </a:rPr>
            </a:br>
            <a:endParaRPr lang="es-CL" sz="2000" dirty="0">
              <a:solidFill>
                <a:schemeClr val="bg2"/>
              </a:solidFill>
            </a:endParaRPr>
          </a:p>
          <a:p>
            <a:pPr indent="-368291" algn="just">
              <a:spcBef>
                <a:spcPts val="0"/>
              </a:spcBef>
              <a:buSzPts val="2200"/>
            </a:pPr>
            <a:r>
              <a:rPr lang="es-CL" dirty="0">
                <a:solidFill>
                  <a:schemeClr val="bg2"/>
                </a:solidFill>
              </a:rPr>
              <a:t>Son las que </a:t>
            </a:r>
            <a:r>
              <a:rPr lang="es-CL" b="1" i="1" dirty="0">
                <a:solidFill>
                  <a:schemeClr val="bg2"/>
                </a:solidFill>
              </a:rPr>
              <a:t>“haciendo parte” </a:t>
            </a:r>
            <a:r>
              <a:rPr lang="es-CL" dirty="0">
                <a:solidFill>
                  <a:schemeClr val="bg2"/>
                </a:solidFill>
              </a:rPr>
              <a:t>del software (doing part). </a:t>
            </a:r>
            <a:br>
              <a:rPr lang="es-CL" dirty="0">
                <a:solidFill>
                  <a:schemeClr val="bg2"/>
                </a:solidFill>
              </a:rPr>
            </a:br>
            <a:r>
              <a:rPr lang="es-CL" dirty="0">
                <a:solidFill>
                  <a:schemeClr val="bg2"/>
                </a:solidFill>
              </a:rPr>
              <a:t>(acciones, tareas, y comportamientos con los cuales el usuario interactúa). Es </a:t>
            </a:r>
            <a:r>
              <a:rPr lang="es-CL" b="1" dirty="0">
                <a:solidFill>
                  <a:schemeClr val="bg2"/>
                </a:solidFill>
              </a:rPr>
              <a:t>“LO QUE” </a:t>
            </a:r>
            <a:r>
              <a:rPr lang="es-CL" dirty="0">
                <a:solidFill>
                  <a:schemeClr val="bg2"/>
                </a:solidFill>
              </a:rPr>
              <a:t>hace el sistema</a:t>
            </a:r>
          </a:p>
          <a:p>
            <a:pPr marL="88909" indent="0" algn="just">
              <a:spcBef>
                <a:spcPts val="0"/>
              </a:spcBef>
              <a:buSzPts val="2200"/>
              <a:buNone/>
            </a:pPr>
            <a:endParaRPr lang="es-CL" sz="2000" dirty="0">
              <a:solidFill>
                <a:schemeClr val="bg2"/>
              </a:solidFill>
            </a:endParaRPr>
          </a:p>
          <a:p>
            <a:pPr lvl="1" indent="-342891" algn="just">
              <a:lnSpc>
                <a:spcPct val="100000"/>
              </a:lnSpc>
              <a:buSzPts val="1800"/>
            </a:pPr>
            <a:r>
              <a:rPr lang="es-CL" sz="1800" b="1" dirty="0">
                <a:latin typeface="Calibri" panose="020F0502020204030204" pitchFamily="34" charset="0"/>
                <a:ea typeface="Roboto Condensed"/>
                <a:cs typeface="Calibri" panose="020F0502020204030204" pitchFamily="34" charset="0"/>
                <a:sym typeface="Roboto Condensed"/>
              </a:rPr>
              <a:t>RF1:</a:t>
            </a:r>
            <a:r>
              <a:rPr lang="es-CL" sz="1800" dirty="0">
                <a:latin typeface="Calibri" panose="020F0502020204030204" pitchFamily="34" charset="0"/>
                <a:cs typeface="Calibri" panose="020F0502020204030204" pitchFamily="34" charset="0"/>
              </a:rPr>
              <a:t> “El sistema debe enviar una notificación por e-mail al jefe de producción cuando la temperatura excede el valor máximo aceptado.”</a:t>
            </a:r>
            <a:br>
              <a:rPr lang="es-CL" sz="1800" dirty="0">
                <a:latin typeface="Calibri" panose="020F0502020204030204" pitchFamily="34" charset="0"/>
                <a:cs typeface="Calibri" panose="020F0502020204030204" pitchFamily="34" charset="0"/>
              </a:rPr>
            </a:br>
            <a:endParaRPr lang="es-CL" sz="1800" dirty="0">
              <a:latin typeface="Calibri" panose="020F0502020204030204" pitchFamily="34" charset="0"/>
              <a:cs typeface="Calibri" panose="020F0502020204030204" pitchFamily="34" charset="0"/>
            </a:endParaRPr>
          </a:p>
          <a:p>
            <a:pPr lvl="1" indent="-342891" algn="just">
              <a:lnSpc>
                <a:spcPct val="100000"/>
              </a:lnSpc>
              <a:buSzPts val="1800"/>
            </a:pPr>
            <a:r>
              <a:rPr lang="es-CL" sz="1800" b="1" dirty="0">
                <a:latin typeface="Calibri" panose="020F0502020204030204" pitchFamily="34" charset="0"/>
                <a:ea typeface="Roboto Condensed"/>
                <a:cs typeface="Calibri" panose="020F0502020204030204" pitchFamily="34" charset="0"/>
                <a:sym typeface="Roboto Condensed"/>
              </a:rPr>
              <a:t>RF2: </a:t>
            </a:r>
            <a:r>
              <a:rPr lang="es-CL" sz="1800" dirty="0">
                <a:latin typeface="Calibri" panose="020F0502020204030204" pitchFamily="34" charset="0"/>
                <a:cs typeface="Calibri" panose="020F0502020204030204" pitchFamily="34" charset="0"/>
              </a:rPr>
              <a:t>“El sistema debe almacenar las llamadas telefónicas hechas desde los teléfonos de cada habitación del hotel.”</a:t>
            </a:r>
            <a:br>
              <a:rPr lang="es-CL" sz="1800" dirty="0">
                <a:latin typeface="Calibri" panose="020F0502020204030204" pitchFamily="34" charset="0"/>
                <a:cs typeface="Calibri" panose="020F0502020204030204" pitchFamily="34" charset="0"/>
              </a:rPr>
            </a:br>
            <a:endParaRPr lang="es-CL" sz="1800" dirty="0">
              <a:latin typeface="Calibri" panose="020F0502020204030204" pitchFamily="34" charset="0"/>
              <a:cs typeface="Calibri" panose="020F0502020204030204" pitchFamily="34" charset="0"/>
            </a:endParaRPr>
          </a:p>
          <a:p>
            <a:pPr lvl="1" indent="-342891" algn="just">
              <a:lnSpc>
                <a:spcPct val="100000"/>
              </a:lnSpc>
              <a:spcBef>
                <a:spcPts val="0"/>
              </a:spcBef>
              <a:buSzPts val="1800"/>
            </a:pPr>
            <a:r>
              <a:rPr lang="es-CL" sz="1800" b="1" dirty="0">
                <a:latin typeface="Calibri" panose="020F0502020204030204" pitchFamily="34" charset="0"/>
                <a:ea typeface="Roboto Condensed"/>
                <a:cs typeface="Calibri" panose="020F0502020204030204" pitchFamily="34" charset="0"/>
                <a:sym typeface="Roboto Condensed"/>
              </a:rPr>
              <a:t>RF3: </a:t>
            </a:r>
            <a:r>
              <a:rPr lang="es-CL" sz="1800" dirty="0">
                <a:latin typeface="Calibri" panose="020F0502020204030204" pitchFamily="34" charset="0"/>
                <a:cs typeface="Calibri" panose="020F0502020204030204" pitchFamily="34" charset="0"/>
              </a:rPr>
              <a:t>“El sistema debe registrar la geolocalización del periodista cuando éste ingrese un reportaje.”</a:t>
            </a:r>
          </a:p>
          <a:p>
            <a:pPr marL="50800" indent="0" algn="just">
              <a:buNone/>
            </a:pPr>
            <a:endParaRPr lang="es-ES_tradnl" dirty="0"/>
          </a:p>
        </p:txBody>
      </p:sp>
    </p:spTree>
    <p:extLst>
      <p:ext uri="{BB962C8B-B14F-4D97-AF65-F5344CB8AC3E}">
        <p14:creationId xmlns:p14="http://schemas.microsoft.com/office/powerpoint/2010/main" val="2791486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725F40B-1E2C-C643-B086-4999E42B2948}"/>
              </a:ext>
            </a:extLst>
          </p:cNvPr>
          <p:cNvSpPr>
            <a:spLocks noGrp="1"/>
          </p:cNvSpPr>
          <p:nvPr>
            <p:ph type="title"/>
          </p:nvPr>
        </p:nvSpPr>
        <p:spPr/>
        <p:txBody>
          <a:bodyPr/>
          <a:lstStyle/>
          <a:p>
            <a:r>
              <a:rPr lang="es-CL" dirty="0"/>
              <a:t>Tipos de Requerimientos</a:t>
            </a:r>
            <a:br>
              <a:rPr lang="es-CL" dirty="0"/>
            </a:br>
            <a:r>
              <a:rPr lang="es-CL" dirty="0"/>
              <a:t>NO FUNCIONALES</a:t>
            </a:r>
            <a:endParaRPr lang="es-ES_tradnl" dirty="0"/>
          </a:p>
        </p:txBody>
      </p:sp>
      <p:sp>
        <p:nvSpPr>
          <p:cNvPr id="3" name="Marcador de texto 2">
            <a:extLst>
              <a:ext uri="{FF2B5EF4-FFF2-40B4-BE49-F238E27FC236}">
                <a16:creationId xmlns="" xmlns:a16="http://schemas.microsoft.com/office/drawing/2014/main" id="{63AC1032-7BC2-744B-BC83-2996F34834D5}"/>
              </a:ext>
            </a:extLst>
          </p:cNvPr>
          <p:cNvSpPr>
            <a:spLocks noGrp="1"/>
          </p:cNvSpPr>
          <p:nvPr>
            <p:ph type="body" idx="1"/>
          </p:nvPr>
        </p:nvSpPr>
        <p:spPr>
          <a:xfrm>
            <a:off x="0" y="878875"/>
            <a:ext cx="9144000" cy="5137800"/>
          </a:xfrm>
        </p:spPr>
        <p:txBody>
          <a:bodyPr/>
          <a:lstStyle/>
          <a:p>
            <a:pPr indent="-368291" algn="just">
              <a:buSzPts val="2200"/>
            </a:pPr>
            <a:r>
              <a:rPr lang="es-CL" dirty="0">
                <a:solidFill>
                  <a:schemeClr val="bg2"/>
                </a:solidFill>
              </a:rPr>
              <a:t>Son propiedades que debe tener un producto.</a:t>
            </a:r>
          </a:p>
          <a:p>
            <a:pPr lvl="1" indent="-368291" algn="just">
              <a:spcBef>
                <a:spcPts val="0"/>
              </a:spcBef>
              <a:buSzPts val="2200"/>
            </a:pPr>
            <a:r>
              <a:rPr lang="es-CL" sz="1800" dirty="0">
                <a:solidFill>
                  <a:schemeClr val="bg2"/>
                </a:solidFill>
                <a:latin typeface="Calibri" panose="020F0502020204030204" pitchFamily="34" charset="0"/>
                <a:cs typeface="Calibri" panose="020F0502020204030204" pitchFamily="34" charset="0"/>
              </a:rPr>
              <a:t>Atributos de Calidad.</a:t>
            </a:r>
          </a:p>
          <a:p>
            <a:pPr lvl="1" indent="-368291" algn="just">
              <a:spcBef>
                <a:spcPts val="0"/>
              </a:spcBef>
              <a:buSzPts val="2200"/>
            </a:pPr>
            <a:r>
              <a:rPr lang="es-CL" sz="1800" dirty="0">
                <a:solidFill>
                  <a:schemeClr val="bg2"/>
                </a:solidFill>
                <a:latin typeface="Calibri" panose="020F0502020204030204" pitchFamily="34" charset="0"/>
                <a:cs typeface="Calibri" panose="020F0502020204030204" pitchFamily="34" charset="0"/>
              </a:rPr>
              <a:t>Restricciones de diseño e implementación.</a:t>
            </a:r>
          </a:p>
          <a:p>
            <a:pPr lvl="1" indent="-368291" algn="just">
              <a:spcBef>
                <a:spcPts val="0"/>
              </a:spcBef>
              <a:buSzPts val="2200"/>
            </a:pPr>
            <a:r>
              <a:rPr lang="es-CL" sz="1800" dirty="0">
                <a:solidFill>
                  <a:schemeClr val="bg2"/>
                </a:solidFill>
                <a:latin typeface="Calibri" panose="020F0502020204030204" pitchFamily="34" charset="0"/>
                <a:cs typeface="Calibri" panose="020F0502020204030204" pitchFamily="34" charset="0"/>
              </a:rPr>
              <a:t>Interfaces externas</a:t>
            </a:r>
            <a:r>
              <a:rPr lang="es-CL" sz="1800" dirty="0" smtClean="0">
                <a:solidFill>
                  <a:schemeClr val="bg2"/>
                </a:solidFill>
                <a:latin typeface="Calibri" panose="020F0502020204030204" pitchFamily="34" charset="0"/>
                <a:cs typeface="Calibri" panose="020F0502020204030204" pitchFamily="34" charset="0"/>
              </a:rPr>
              <a:t>.</a:t>
            </a:r>
          </a:p>
          <a:p>
            <a:pPr lvl="1" indent="-368291" algn="just">
              <a:spcBef>
                <a:spcPts val="0"/>
              </a:spcBef>
              <a:buSzPts val="2200"/>
            </a:pPr>
            <a:endParaRPr lang="es-CL" sz="1800" dirty="0">
              <a:solidFill>
                <a:schemeClr val="bg2"/>
              </a:solidFill>
              <a:latin typeface="Calibri" panose="020F0502020204030204" pitchFamily="34" charset="0"/>
              <a:cs typeface="Calibri" panose="020F0502020204030204" pitchFamily="34" charset="0"/>
            </a:endParaRPr>
          </a:p>
          <a:p>
            <a:pPr indent="-368291" algn="just">
              <a:spcBef>
                <a:spcPts val="0"/>
              </a:spcBef>
              <a:buSzPts val="2200"/>
            </a:pPr>
            <a:r>
              <a:rPr lang="es-CL" dirty="0">
                <a:solidFill>
                  <a:schemeClr val="bg2"/>
                </a:solidFill>
              </a:rPr>
              <a:t>Son la </a:t>
            </a:r>
            <a:r>
              <a:rPr lang="es-CL" b="1" i="1" dirty="0">
                <a:solidFill>
                  <a:schemeClr val="bg2"/>
                </a:solidFill>
              </a:rPr>
              <a:t>“siendo parte” </a:t>
            </a:r>
            <a:r>
              <a:rPr lang="es-CL" dirty="0">
                <a:solidFill>
                  <a:schemeClr val="bg2"/>
                </a:solidFill>
              </a:rPr>
              <a:t>del software (being part)</a:t>
            </a:r>
            <a:br>
              <a:rPr lang="es-CL" dirty="0">
                <a:solidFill>
                  <a:schemeClr val="bg2"/>
                </a:solidFill>
              </a:rPr>
            </a:br>
            <a:r>
              <a:rPr lang="es-CL" sz="2000" dirty="0">
                <a:solidFill>
                  <a:schemeClr val="bg2"/>
                </a:solidFill>
              </a:rPr>
              <a:t>(características y restricciones para el comportamiento del software).</a:t>
            </a:r>
            <a:br>
              <a:rPr lang="es-CL" sz="2000" dirty="0">
                <a:solidFill>
                  <a:schemeClr val="bg2"/>
                </a:solidFill>
              </a:rPr>
            </a:br>
            <a:r>
              <a:rPr lang="es-CL" sz="2000" dirty="0">
                <a:solidFill>
                  <a:schemeClr val="bg2"/>
                </a:solidFill>
              </a:rPr>
              <a:t>Es </a:t>
            </a:r>
            <a:r>
              <a:rPr lang="es-CL" sz="2000" b="1" dirty="0">
                <a:solidFill>
                  <a:schemeClr val="bg2"/>
                </a:solidFill>
              </a:rPr>
              <a:t>“CÓMO”</a:t>
            </a:r>
            <a:r>
              <a:rPr lang="es-CL" sz="2000" dirty="0">
                <a:solidFill>
                  <a:schemeClr val="bg2"/>
                </a:solidFill>
              </a:rPr>
              <a:t> lo hace el sistema</a:t>
            </a:r>
            <a:r>
              <a:rPr lang="es-CL" sz="2000" dirty="0" smtClean="0">
                <a:solidFill>
                  <a:schemeClr val="bg2"/>
                </a:solidFill>
              </a:rPr>
              <a:t>.</a:t>
            </a:r>
          </a:p>
          <a:p>
            <a:pPr indent="-368291" algn="just">
              <a:spcBef>
                <a:spcPts val="0"/>
              </a:spcBef>
              <a:buSzPts val="2200"/>
            </a:pPr>
            <a:endParaRPr lang="es-CL" sz="2000" dirty="0">
              <a:solidFill>
                <a:schemeClr val="bg2"/>
              </a:solidFill>
            </a:endParaRPr>
          </a:p>
          <a:p>
            <a:pPr indent="-368291" algn="just">
              <a:spcBef>
                <a:spcPts val="0"/>
              </a:spcBef>
              <a:buSzPts val="2200"/>
            </a:pPr>
            <a:r>
              <a:rPr lang="es-CL" dirty="0">
                <a:solidFill>
                  <a:schemeClr val="bg2"/>
                </a:solidFill>
              </a:rPr>
              <a:t>Deben ser documentados en términos cuantificables.</a:t>
            </a:r>
            <a:r>
              <a:rPr lang="es-CL" dirty="0">
                <a:solidFill>
                  <a:schemeClr val="tx1"/>
                </a:solidFill>
              </a:rPr>
              <a:t/>
            </a:r>
            <a:br>
              <a:rPr lang="es-CL" dirty="0">
                <a:solidFill>
                  <a:schemeClr val="tx1"/>
                </a:solidFill>
              </a:rPr>
            </a:br>
            <a:endParaRPr lang="es-CL" dirty="0">
              <a:solidFill>
                <a:schemeClr val="tx1"/>
              </a:solidFill>
            </a:endParaRPr>
          </a:p>
          <a:p>
            <a:pPr lvl="1" indent="-342891" algn="just">
              <a:buSzPts val="1800"/>
            </a:pPr>
            <a:r>
              <a:rPr lang="es-CL" sz="1800" b="1" dirty="0">
                <a:latin typeface="Calibri" panose="020F0502020204030204" pitchFamily="34" charset="0"/>
                <a:ea typeface="Roboto Condensed"/>
                <a:cs typeface="Calibri" panose="020F0502020204030204" pitchFamily="34" charset="0"/>
                <a:sym typeface="Roboto Condensed"/>
              </a:rPr>
              <a:t>RNF1:</a:t>
            </a:r>
            <a:r>
              <a:rPr lang="es-CL" sz="1800" dirty="0">
                <a:latin typeface="Calibri" panose="020F0502020204030204" pitchFamily="34" charset="0"/>
                <a:cs typeface="Calibri" panose="020F0502020204030204" pitchFamily="34" charset="0"/>
              </a:rPr>
              <a:t> “El sistema deberá poder operar en los siguientes sistemas operativos: Android 4.2.1 y iOS 10</a:t>
            </a:r>
            <a:r>
              <a:rPr lang="es-CL" sz="1800" dirty="0" smtClean="0">
                <a:latin typeface="Calibri" panose="020F0502020204030204" pitchFamily="34" charset="0"/>
                <a:cs typeface="Calibri" panose="020F0502020204030204" pitchFamily="34" charset="0"/>
              </a:rPr>
              <a:t>”.</a:t>
            </a:r>
          </a:p>
          <a:p>
            <a:pPr marL="571509" lvl="1" indent="0" algn="just">
              <a:buSzPts val="1800"/>
              <a:buNone/>
            </a:pPr>
            <a:endParaRPr lang="es-CL" sz="1800" dirty="0">
              <a:latin typeface="Calibri" panose="020F0502020204030204" pitchFamily="34" charset="0"/>
              <a:cs typeface="Calibri" panose="020F0502020204030204" pitchFamily="34" charset="0"/>
            </a:endParaRPr>
          </a:p>
          <a:p>
            <a:pPr lvl="1" indent="-342891" algn="just">
              <a:spcBef>
                <a:spcPts val="0"/>
              </a:spcBef>
              <a:buSzPts val="1800"/>
            </a:pPr>
            <a:r>
              <a:rPr lang="es-CL" sz="1800" b="1" dirty="0">
                <a:latin typeface="Calibri" panose="020F0502020204030204" pitchFamily="34" charset="0"/>
                <a:ea typeface="Roboto Condensed"/>
                <a:cs typeface="Calibri" panose="020F0502020204030204" pitchFamily="34" charset="0"/>
                <a:sym typeface="Roboto Condensed"/>
              </a:rPr>
              <a:t>RNF2:</a:t>
            </a:r>
            <a:r>
              <a:rPr lang="es-CL" sz="1800" dirty="0">
                <a:latin typeface="Calibri" panose="020F0502020204030204" pitchFamily="34" charset="0"/>
                <a:cs typeface="Calibri" panose="020F0502020204030204" pitchFamily="34" charset="0"/>
              </a:rPr>
              <a:t> “La capacidad de búsqueda del sistema de inventarios deberá soportar hasta 500 usuarios concurrentes durante los meses de diciembre a marzo</a:t>
            </a:r>
            <a:r>
              <a:rPr lang="es-CL" sz="1800" dirty="0" smtClean="0">
                <a:latin typeface="Calibri" panose="020F0502020204030204" pitchFamily="34" charset="0"/>
                <a:cs typeface="Calibri" panose="020F0502020204030204" pitchFamily="34" charset="0"/>
              </a:rPr>
              <a:t>”.</a:t>
            </a:r>
          </a:p>
          <a:p>
            <a:pPr lvl="1" indent="-342891" algn="just">
              <a:spcBef>
                <a:spcPts val="0"/>
              </a:spcBef>
              <a:buSzPts val="1800"/>
            </a:pPr>
            <a:endParaRPr lang="es-CL" sz="1800" dirty="0">
              <a:latin typeface="Calibri" panose="020F0502020204030204" pitchFamily="34" charset="0"/>
              <a:cs typeface="Calibri" panose="020F0502020204030204" pitchFamily="34" charset="0"/>
            </a:endParaRPr>
          </a:p>
          <a:p>
            <a:pPr lvl="1" indent="-342891" algn="just">
              <a:spcBef>
                <a:spcPts val="0"/>
              </a:spcBef>
              <a:buSzPts val="1800"/>
            </a:pPr>
            <a:r>
              <a:rPr lang="es-CL" sz="1800" b="1" dirty="0">
                <a:latin typeface="Calibri" panose="020F0502020204030204" pitchFamily="34" charset="0"/>
                <a:ea typeface="Roboto Condensed"/>
                <a:cs typeface="Calibri" panose="020F0502020204030204" pitchFamily="34" charset="0"/>
                <a:sym typeface="Roboto Condensed"/>
              </a:rPr>
              <a:t>RNF3:</a:t>
            </a:r>
            <a:r>
              <a:rPr lang="es-CL" sz="1800" dirty="0">
                <a:latin typeface="Calibri" panose="020F0502020204030204" pitchFamily="34" charset="0"/>
                <a:cs typeface="Calibri" panose="020F0502020204030204" pitchFamily="34" charset="0"/>
              </a:rPr>
              <a:t> “El tiempo de respuesta para cargar la información de reportes desde los archivos históricos en la pantalla del computador no debe ser mas de seis segundos”. </a:t>
            </a:r>
          </a:p>
        </p:txBody>
      </p:sp>
    </p:spTree>
    <p:extLst>
      <p:ext uri="{BB962C8B-B14F-4D97-AF65-F5344CB8AC3E}">
        <p14:creationId xmlns:p14="http://schemas.microsoft.com/office/powerpoint/2010/main" val="2313772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548035E2-9379-2346-A89D-675F58CEB28A}"/>
              </a:ext>
            </a:extLst>
          </p:cNvPr>
          <p:cNvSpPr>
            <a:spLocks noGrp="1"/>
          </p:cNvSpPr>
          <p:nvPr>
            <p:ph type="title"/>
          </p:nvPr>
        </p:nvSpPr>
        <p:spPr/>
        <p:txBody>
          <a:bodyPr/>
          <a:lstStyle/>
          <a:p>
            <a:r>
              <a:rPr lang="es-ES_tradnl" dirty="0"/>
              <a:t>CLASIFICANDO LOS REQUISITOS</a:t>
            </a:r>
          </a:p>
        </p:txBody>
      </p:sp>
    </p:spTree>
    <p:extLst>
      <p:ext uri="{BB962C8B-B14F-4D97-AF65-F5344CB8AC3E}">
        <p14:creationId xmlns:p14="http://schemas.microsoft.com/office/powerpoint/2010/main" val="220627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447200"/>
            <a:ext cx="8555700" cy="3302600"/>
          </a:xfrm>
        </p:spPr>
        <p:txBody>
          <a:bodyPr/>
          <a:lstStyle/>
          <a:p>
            <a:pPr algn="just"/>
            <a:r>
              <a:rPr lang="es-CL" dirty="0"/>
              <a:t>Cada uno de los requerimientos que sean capturados deberán ser </a:t>
            </a:r>
            <a:r>
              <a:rPr lang="es-CL" b="1" i="1" dirty="0"/>
              <a:t>clasificados</a:t>
            </a:r>
            <a:r>
              <a:rPr lang="es-CL" dirty="0"/>
              <a:t>, siguiendo la definición establecida por el </a:t>
            </a:r>
            <a:r>
              <a:rPr lang="es-CL" b="1" i="1" dirty="0"/>
              <a:t>PMI</a:t>
            </a:r>
            <a:r>
              <a:rPr lang="es-CL" dirty="0"/>
              <a:t>.</a:t>
            </a:r>
          </a:p>
          <a:p>
            <a:pPr algn="just"/>
            <a:endParaRPr lang="es-MX" dirty="0"/>
          </a:p>
          <a:p>
            <a:pPr algn="just"/>
            <a:r>
              <a:rPr lang="es-CL" dirty="0"/>
              <a:t>Esta clasificación debe realizarse a través de la matriz de requisitos. La cual es una planilla que vincula los requisitos del proyecto desde su origen hasta los entregables que lo satisfacen.  En nuestro caso serán los artefactos del Sistema Informático que nos solicitan.</a:t>
            </a:r>
            <a:endParaRPr lang="es-MX" dirty="0">
              <a:solidFill>
                <a:prstClr val="black"/>
              </a:solidFill>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CLASIFICACIÓN ESTANDARIZADA</a:t>
            </a:r>
          </a:p>
        </p:txBody>
      </p:sp>
      <p:pic>
        <p:nvPicPr>
          <p:cNvPr id="5" name="Imagen 4" descr="Imagen que contiene dibujo&#10;&#10;Descripción generada automáticamente">
            <a:extLst>
              <a:ext uri="{FF2B5EF4-FFF2-40B4-BE49-F238E27FC236}">
                <a16:creationId xmlns="" xmlns:a16="http://schemas.microsoft.com/office/drawing/2014/main" id="{4C57EB75-A0F9-D346-B6A5-277E4B2A870C}"/>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2984500" y="5004400"/>
            <a:ext cx="3175000" cy="1270000"/>
          </a:xfrm>
          <a:prstGeom prst="rect">
            <a:avLst/>
          </a:prstGeom>
        </p:spPr>
      </p:pic>
    </p:spTree>
    <p:extLst>
      <p:ext uri="{BB962C8B-B14F-4D97-AF65-F5344CB8AC3E}">
        <p14:creationId xmlns:p14="http://schemas.microsoft.com/office/powerpoint/2010/main" val="218224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FC25C7CA-1DD0-D542-9942-5FFB31BEA3E4}"/>
              </a:ext>
            </a:extLst>
          </p:cNvPr>
          <p:cNvSpPr>
            <a:spLocks noGrp="1"/>
          </p:cNvSpPr>
          <p:nvPr>
            <p:ph type="body" idx="1"/>
          </p:nvPr>
        </p:nvSpPr>
        <p:spPr>
          <a:xfrm>
            <a:off x="294150" y="1574200"/>
            <a:ext cx="8555700" cy="1524600"/>
          </a:xfrm>
        </p:spPr>
        <p:txBody>
          <a:bodyPr/>
          <a:lstStyle/>
          <a:p>
            <a:pPr algn="just"/>
            <a:r>
              <a:rPr lang="es-CL" dirty="0"/>
              <a:t>Esta matriz permite asegurar que cada requerimiento </a:t>
            </a:r>
            <a:r>
              <a:rPr lang="es-CL" b="1" i="1" dirty="0"/>
              <a:t>agregue valor </a:t>
            </a:r>
            <a:r>
              <a:rPr lang="es-CL" dirty="0"/>
              <a:t>al negocio de nuestro cliente, mostrando el vínculo entre requisitos, necesidades del negocio y objetivos del proyecto.</a:t>
            </a:r>
          </a:p>
          <a:p>
            <a:pPr algn="just"/>
            <a:endParaRPr lang="es-CL" dirty="0"/>
          </a:p>
          <a:p>
            <a:pPr algn="just"/>
            <a:r>
              <a:rPr lang="es-CL" dirty="0"/>
              <a:t>Es un </a:t>
            </a:r>
            <a:r>
              <a:rPr lang="es-CL" b="1" i="1" dirty="0"/>
              <a:t>instrumento</a:t>
            </a:r>
            <a:r>
              <a:rPr lang="es-CL" dirty="0"/>
              <a:t> base para el diseño de la solución de software y su posterior ejecución en base al modelo que se defina. En ella, se deben identificar cada uno de los principales requisitos del Sistema a desarrollar, para luego validar en conjunto con el cliente si su definición y descripción es coherente con las necesidades del negocio.</a:t>
            </a:r>
            <a:endParaRPr lang="es-CL" sz="2800" dirty="0"/>
          </a:p>
          <a:p>
            <a:pPr algn="just"/>
            <a:endParaRPr lang="es-CL" dirty="0"/>
          </a:p>
          <a:p>
            <a:pPr marL="50800" indent="0" algn="just">
              <a:buNone/>
            </a:pPr>
            <a:endParaRPr lang="es-ES_tradnl" dirty="0"/>
          </a:p>
        </p:txBody>
      </p:sp>
      <p:sp>
        <p:nvSpPr>
          <p:cNvPr id="3" name="Título 2">
            <a:extLst>
              <a:ext uri="{FF2B5EF4-FFF2-40B4-BE49-F238E27FC236}">
                <a16:creationId xmlns="" xmlns:a16="http://schemas.microsoft.com/office/drawing/2014/main" id="{3195D90F-887E-4646-8147-126AAB831533}"/>
              </a:ext>
            </a:extLst>
          </p:cNvPr>
          <p:cNvSpPr>
            <a:spLocks noGrp="1"/>
          </p:cNvSpPr>
          <p:nvPr>
            <p:ph type="title"/>
          </p:nvPr>
        </p:nvSpPr>
        <p:spPr/>
        <p:txBody>
          <a:bodyPr/>
          <a:lstStyle/>
          <a:p>
            <a:r>
              <a:rPr lang="es-ES_tradnl" dirty="0"/>
              <a:t>MATRIZ DE REQUISITOS</a:t>
            </a:r>
          </a:p>
        </p:txBody>
      </p:sp>
      <p:pic>
        <p:nvPicPr>
          <p:cNvPr id="7" name="Imagen 6">
            <a:extLst>
              <a:ext uri="{FF2B5EF4-FFF2-40B4-BE49-F238E27FC236}">
                <a16:creationId xmlns="" xmlns:a16="http://schemas.microsoft.com/office/drawing/2014/main" id="{75EDF8B6-16B6-6A4C-8F23-E00963317C53}"/>
              </a:ext>
            </a:extLst>
          </p:cNvPr>
          <p:cNvPicPr>
            <a:picLocks noChangeAspect="1"/>
          </p:cNvPicPr>
          <p:nvPr/>
        </p:nvPicPr>
        <p:blipFill>
          <a:blip r:embed="rId2">
            <a:duotone>
              <a:schemeClr val="accent5">
                <a:shade val="45000"/>
                <a:satMod val="135000"/>
              </a:schemeClr>
              <a:prstClr val="white"/>
            </a:duotone>
          </a:blip>
          <a:stretch>
            <a:fillRect/>
          </a:stretch>
        </p:blipFill>
        <p:spPr>
          <a:xfrm>
            <a:off x="3873500" y="5333400"/>
            <a:ext cx="1397000" cy="1397000"/>
          </a:xfrm>
          <a:prstGeom prst="rect">
            <a:avLst/>
          </a:prstGeom>
        </p:spPr>
      </p:pic>
    </p:spTree>
    <p:extLst>
      <p:ext uri="{BB962C8B-B14F-4D97-AF65-F5344CB8AC3E}">
        <p14:creationId xmlns:p14="http://schemas.microsoft.com/office/powerpoint/2010/main" val="2303769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2E931ACC-EC5F-C546-9772-FE413D61555F}"/>
              </a:ext>
            </a:extLst>
          </p:cNvPr>
          <p:cNvSpPr>
            <a:spLocks noGrp="1"/>
          </p:cNvSpPr>
          <p:nvPr>
            <p:ph type="body" idx="1"/>
          </p:nvPr>
        </p:nvSpPr>
        <p:spPr>
          <a:xfrm>
            <a:off x="294150" y="1218600"/>
            <a:ext cx="8555700" cy="4593888"/>
          </a:xfrm>
        </p:spPr>
        <p:txBody>
          <a:bodyPr/>
          <a:lstStyle/>
          <a:p>
            <a:pPr algn="just"/>
            <a:r>
              <a:rPr lang="es-CL" dirty="0"/>
              <a:t>En la </a:t>
            </a:r>
            <a:r>
              <a:rPr lang="es-CL" b="1" i="1" dirty="0"/>
              <a:t>planilla de requerimientos</a:t>
            </a:r>
            <a:r>
              <a:rPr lang="es-CL" dirty="0"/>
              <a:t>, primero reconoceremos la estructura de contenidos, la cual cuenta con un mínimo de 6 campos de información, las cuales son:</a:t>
            </a:r>
            <a:endParaRPr lang="es-CL" sz="1800" dirty="0"/>
          </a:p>
          <a:p>
            <a:pPr algn="just"/>
            <a:endParaRPr lang="es-CL" sz="1800" dirty="0"/>
          </a:p>
          <a:p>
            <a:pPr algn="just"/>
            <a:endParaRPr lang="es-CL" sz="1800" dirty="0"/>
          </a:p>
          <a:p>
            <a:pPr algn="just"/>
            <a:endParaRPr lang="es-CL" sz="1800" dirty="0"/>
          </a:p>
          <a:p>
            <a:pPr marL="50800" indent="0" algn="just">
              <a:buNone/>
            </a:pPr>
            <a:r>
              <a:rPr lang="es-CL" sz="1800" dirty="0"/>
              <a:t/>
            </a:r>
            <a:br>
              <a:rPr lang="es-CL" sz="1800" dirty="0"/>
            </a:br>
            <a:endParaRPr lang="es-CL" sz="1800" dirty="0"/>
          </a:p>
          <a:p>
            <a:pPr marL="50800" indent="0" algn="just">
              <a:buNone/>
            </a:pPr>
            <a:endParaRPr lang="es-CL" sz="1800" dirty="0"/>
          </a:p>
          <a:p>
            <a:pPr algn="just"/>
            <a:r>
              <a:rPr lang="es-CL" sz="2000" dirty="0"/>
              <a:t>Una vez que se haya completado la matriz de requerimientos, estarás en condiciones de </a:t>
            </a:r>
            <a:r>
              <a:rPr lang="es-CL" sz="2000" b="1" i="1" dirty="0"/>
              <a:t>validar</a:t>
            </a:r>
            <a:r>
              <a:rPr lang="es-CL" sz="2000" dirty="0"/>
              <a:t> con tu cliente el vínculo entre los requisitos y sus necesidades, con el fin de obtener la aprobación del cliente y comenzar la construcción del sistema informático.</a:t>
            </a:r>
            <a:endParaRPr lang="es-MX" sz="2000" dirty="0"/>
          </a:p>
          <a:p>
            <a:pPr marL="50800" indent="0" algn="just">
              <a:buNone/>
            </a:pPr>
            <a:endParaRPr lang="es-CL" dirty="0"/>
          </a:p>
        </p:txBody>
      </p:sp>
      <p:sp>
        <p:nvSpPr>
          <p:cNvPr id="3" name="Título 2">
            <a:extLst>
              <a:ext uri="{FF2B5EF4-FFF2-40B4-BE49-F238E27FC236}">
                <a16:creationId xmlns="" xmlns:a16="http://schemas.microsoft.com/office/drawing/2014/main" id="{0593F34B-CA84-E24A-9CC7-50BCD91F0454}"/>
              </a:ext>
            </a:extLst>
          </p:cNvPr>
          <p:cNvSpPr>
            <a:spLocks noGrp="1"/>
          </p:cNvSpPr>
          <p:nvPr>
            <p:ph type="title"/>
          </p:nvPr>
        </p:nvSpPr>
        <p:spPr/>
        <p:txBody>
          <a:bodyPr/>
          <a:lstStyle/>
          <a:p>
            <a:r>
              <a:rPr lang="es-ES_tradnl" dirty="0"/>
              <a:t>PLANILLA</a:t>
            </a:r>
          </a:p>
        </p:txBody>
      </p:sp>
      <p:graphicFrame>
        <p:nvGraphicFramePr>
          <p:cNvPr id="5" name="Tabla 4">
            <a:extLst>
              <a:ext uri="{FF2B5EF4-FFF2-40B4-BE49-F238E27FC236}">
                <a16:creationId xmlns="" xmlns:a16="http://schemas.microsoft.com/office/drawing/2014/main" id="{8FCEAD2A-6079-F34A-9CB9-B06ACF05A337}"/>
              </a:ext>
            </a:extLst>
          </p:cNvPr>
          <p:cNvGraphicFramePr>
            <a:graphicFrameLocks noGrp="1"/>
          </p:cNvGraphicFramePr>
          <p:nvPr>
            <p:extLst>
              <p:ext uri="{D42A27DB-BD31-4B8C-83A1-F6EECF244321}">
                <p14:modId xmlns:p14="http://schemas.microsoft.com/office/powerpoint/2010/main" val="1802434774"/>
              </p:ext>
            </p:extLst>
          </p:nvPr>
        </p:nvGraphicFramePr>
        <p:xfrm>
          <a:off x="147075" y="2443275"/>
          <a:ext cx="8849849" cy="2009462"/>
        </p:xfrm>
        <a:graphic>
          <a:graphicData uri="http://schemas.openxmlformats.org/drawingml/2006/table">
            <a:tbl>
              <a:tblPr firstRow="1" bandRow="1">
                <a:tableStyleId>{E8034E78-7F5D-4C2E-B375-FC64B27BC917}</a:tableStyleId>
              </a:tblPr>
              <a:tblGrid>
                <a:gridCol w="941259">
                  <a:extLst>
                    <a:ext uri="{9D8B030D-6E8A-4147-A177-3AD203B41FA5}">
                      <a16:colId xmlns="" xmlns:a16="http://schemas.microsoft.com/office/drawing/2014/main" val="397558810"/>
                    </a:ext>
                  </a:extLst>
                </a:gridCol>
                <a:gridCol w="1641161">
                  <a:extLst>
                    <a:ext uri="{9D8B030D-6E8A-4147-A177-3AD203B41FA5}">
                      <a16:colId xmlns="" xmlns:a16="http://schemas.microsoft.com/office/drawing/2014/main" val="1026627994"/>
                    </a:ext>
                  </a:extLst>
                </a:gridCol>
                <a:gridCol w="1641161">
                  <a:extLst>
                    <a:ext uri="{9D8B030D-6E8A-4147-A177-3AD203B41FA5}">
                      <a16:colId xmlns="" xmlns:a16="http://schemas.microsoft.com/office/drawing/2014/main" val="1886184946"/>
                    </a:ext>
                  </a:extLst>
                </a:gridCol>
                <a:gridCol w="1550704">
                  <a:extLst>
                    <a:ext uri="{9D8B030D-6E8A-4147-A177-3AD203B41FA5}">
                      <a16:colId xmlns="" xmlns:a16="http://schemas.microsoft.com/office/drawing/2014/main" val="1859584217"/>
                    </a:ext>
                  </a:extLst>
                </a:gridCol>
                <a:gridCol w="1834999">
                  <a:extLst>
                    <a:ext uri="{9D8B030D-6E8A-4147-A177-3AD203B41FA5}">
                      <a16:colId xmlns="" xmlns:a16="http://schemas.microsoft.com/office/drawing/2014/main" val="4110373913"/>
                    </a:ext>
                  </a:extLst>
                </a:gridCol>
                <a:gridCol w="1240565">
                  <a:extLst>
                    <a:ext uri="{9D8B030D-6E8A-4147-A177-3AD203B41FA5}">
                      <a16:colId xmlns="" xmlns:a16="http://schemas.microsoft.com/office/drawing/2014/main" val="1656540035"/>
                    </a:ext>
                  </a:extLst>
                </a:gridCol>
              </a:tblGrid>
              <a:tr h="637862">
                <a:tc>
                  <a:txBody>
                    <a:bodyPr/>
                    <a:lstStyle/>
                    <a:p>
                      <a:pPr algn="ctr"/>
                      <a:r>
                        <a:rPr lang="es-ES_tradnl" sz="1600" b="1" dirty="0">
                          <a:latin typeface="+mn-lt"/>
                          <a:ea typeface="Roboto" panose="02000000000000000000" pitchFamily="2" charset="0"/>
                        </a:rPr>
                        <a:t>ID</a:t>
                      </a:r>
                    </a:p>
                  </a:txBody>
                  <a:tcPr anchor="ctr"/>
                </a:tc>
                <a:tc>
                  <a:txBody>
                    <a:bodyPr/>
                    <a:lstStyle/>
                    <a:p>
                      <a:pPr algn="ctr"/>
                      <a:r>
                        <a:rPr lang="es-ES_tradnl" sz="1600" b="1" dirty="0">
                          <a:latin typeface="+mn-lt"/>
                          <a:ea typeface="Roboto" panose="02000000000000000000" pitchFamily="2" charset="0"/>
                        </a:rPr>
                        <a:t>Nombre de Requerimiento</a:t>
                      </a:r>
                    </a:p>
                  </a:txBody>
                  <a:tcPr anchor="ctr"/>
                </a:tc>
                <a:tc>
                  <a:txBody>
                    <a:bodyPr/>
                    <a:lstStyle/>
                    <a:p>
                      <a:pPr algn="ctr"/>
                      <a:r>
                        <a:rPr lang="es-ES_tradnl" sz="1600" b="1" dirty="0">
                          <a:latin typeface="+mn-lt"/>
                          <a:ea typeface="Roboto" panose="02000000000000000000" pitchFamily="2" charset="0"/>
                        </a:rPr>
                        <a:t>Tipo de Requerimiento</a:t>
                      </a:r>
                    </a:p>
                  </a:txBody>
                  <a:tcPr anchor="ctr"/>
                </a:tc>
                <a:tc>
                  <a:txBody>
                    <a:bodyPr/>
                    <a:lstStyle/>
                    <a:p>
                      <a:pPr algn="ctr"/>
                      <a:r>
                        <a:rPr lang="es-ES_tradnl" sz="1600" b="1" dirty="0">
                          <a:latin typeface="+mn-lt"/>
                          <a:ea typeface="Roboto" panose="02000000000000000000" pitchFamily="2" charset="0"/>
                        </a:rPr>
                        <a:t>Actores Relacionados</a:t>
                      </a:r>
                    </a:p>
                  </a:txBody>
                  <a:tcPr anchor="ctr"/>
                </a:tc>
                <a:tc>
                  <a:txBody>
                    <a:bodyPr/>
                    <a:lstStyle/>
                    <a:p>
                      <a:pPr algn="ctr"/>
                      <a:r>
                        <a:rPr lang="es-ES_tradnl" sz="1600" b="1" dirty="0">
                          <a:latin typeface="+mn-lt"/>
                          <a:ea typeface="Roboto" panose="02000000000000000000" pitchFamily="2" charset="0"/>
                        </a:rPr>
                        <a:t>Descripción del requerimiento</a:t>
                      </a:r>
                    </a:p>
                  </a:txBody>
                  <a:tcPr anchor="ctr"/>
                </a:tc>
                <a:tc>
                  <a:txBody>
                    <a:bodyPr/>
                    <a:lstStyle/>
                    <a:p>
                      <a:pPr algn="ctr"/>
                      <a:r>
                        <a:rPr lang="es-ES_tradnl" sz="1600" b="1" dirty="0">
                          <a:latin typeface="+mn-lt"/>
                          <a:ea typeface="Roboto" panose="02000000000000000000" pitchFamily="2" charset="0"/>
                        </a:rPr>
                        <a:t>Estado</a:t>
                      </a:r>
                    </a:p>
                  </a:txBody>
                  <a:tcPr anchor="ctr"/>
                </a:tc>
                <a:extLst>
                  <a:ext uri="{0D108BD9-81ED-4DB2-BD59-A6C34878D82A}">
                    <a16:rowId xmlns="" xmlns:a16="http://schemas.microsoft.com/office/drawing/2014/main" val="920966358"/>
                  </a:ext>
                </a:extLst>
              </a:tr>
              <a:tr h="512628">
                <a:tc>
                  <a:txBody>
                    <a:bodyPr/>
                    <a:lstStyle/>
                    <a:p>
                      <a:pPr lvl="0" algn="ctr"/>
                      <a:r>
                        <a:rPr lang="es-CL" sz="1400" dirty="0">
                          <a:solidFill>
                            <a:schemeClr val="tx1"/>
                          </a:solidFill>
                          <a:latin typeface="Calibri" panose="020F0502020204030204" pitchFamily="34" charset="0"/>
                          <a:cs typeface="Calibri" panose="020F0502020204030204" pitchFamily="34" charset="0"/>
                        </a:rPr>
                        <a:t>Número que lo identifica</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lvl="0" algn="ctr"/>
                      <a:r>
                        <a:rPr lang="es-CL" sz="1400" dirty="0">
                          <a:solidFill>
                            <a:schemeClr val="tx1"/>
                          </a:solidFill>
                          <a:latin typeface="Calibri" panose="020F0502020204030204" pitchFamily="34" charset="0"/>
                          <a:cs typeface="Calibri" panose="020F0502020204030204" pitchFamily="34" charset="0"/>
                        </a:rPr>
                        <a:t>Nombre propio que lo identifique y no se repita</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CL" sz="1400" dirty="0">
                          <a:solidFill>
                            <a:schemeClr val="tx1"/>
                          </a:solidFill>
                          <a:latin typeface="Calibri" panose="020F0502020204030204" pitchFamily="34" charset="0"/>
                          <a:cs typeface="Calibri" panose="020F0502020204030204" pitchFamily="34" charset="0"/>
                        </a:rPr>
                        <a:t>Funcional o No Funcional</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CL" sz="1400" dirty="0">
                          <a:solidFill>
                            <a:schemeClr val="tx1"/>
                          </a:solidFill>
                          <a:latin typeface="Calibri" panose="020F0502020204030204" pitchFamily="34" charset="0"/>
                          <a:cs typeface="Calibri" panose="020F0502020204030204" pitchFamily="34" charset="0"/>
                        </a:rPr>
                        <a:t>Nombre del Actor que se relaciona al Requerimiento para el Sistema a Desarrollar</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CL" sz="1400" dirty="0">
                          <a:solidFill>
                            <a:schemeClr val="tx1"/>
                          </a:solidFill>
                          <a:latin typeface="Calibri" panose="020F0502020204030204" pitchFamily="34" charset="0"/>
                          <a:cs typeface="Calibri" panose="020F0502020204030204" pitchFamily="34" charset="0"/>
                        </a:rPr>
                        <a:t>icar cómo se debe comportar la funcionalidad o las propiedades que debe tener si fuera no funcional</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CL" sz="1400" dirty="0">
                          <a:solidFill>
                            <a:schemeClr val="tx1"/>
                          </a:solidFill>
                          <a:latin typeface="Calibri" panose="020F0502020204030204" pitchFamily="34" charset="0"/>
                          <a:cs typeface="Calibri" panose="020F0502020204030204" pitchFamily="34" charset="0"/>
                        </a:rPr>
                        <a:t>En qué etapa de acción se encuentra el requerimiento</a:t>
                      </a:r>
                      <a:endParaRPr lang="es-E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6720778"/>
                  </a:ext>
                </a:extLst>
              </a:tr>
            </a:tbl>
          </a:graphicData>
        </a:graphic>
      </p:graphicFrame>
      <p:pic>
        <p:nvPicPr>
          <p:cNvPr id="6" name="Imagen 5" descr="Captura de pantalla de un celular&#10;&#10;Descripción generada automáticamente">
            <a:extLst>
              <a:ext uri="{FF2B5EF4-FFF2-40B4-BE49-F238E27FC236}">
                <a16:creationId xmlns="" xmlns:a16="http://schemas.microsoft.com/office/drawing/2014/main" id="{063B7DCF-697C-3945-A490-047FBFFE230F}"/>
              </a:ext>
            </a:extLst>
          </p:cNvPr>
          <p:cNvPicPr>
            <a:picLocks noChangeAspect="1"/>
          </p:cNvPicPr>
          <p:nvPr/>
        </p:nvPicPr>
        <p:blipFill>
          <a:blip r:embed="rId2"/>
          <a:stretch>
            <a:fillRect/>
          </a:stretch>
        </p:blipFill>
        <p:spPr>
          <a:xfrm>
            <a:off x="1955800" y="5812487"/>
            <a:ext cx="5232400" cy="993997"/>
          </a:xfrm>
          <a:prstGeom prst="rect">
            <a:avLst/>
          </a:prstGeom>
        </p:spPr>
      </p:pic>
    </p:spTree>
    <p:extLst>
      <p:ext uri="{BB962C8B-B14F-4D97-AF65-F5344CB8AC3E}">
        <p14:creationId xmlns:p14="http://schemas.microsoft.com/office/powerpoint/2010/main" val="3025811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a:extLst>
              <a:ext uri="{FF2B5EF4-FFF2-40B4-BE49-F238E27FC236}">
                <a16:creationId xmlns="" xmlns:a16="http://schemas.microsoft.com/office/drawing/2014/main" id="{28E8A1AC-1C7C-AF49-AF06-F41358772F72}"/>
              </a:ext>
            </a:extLst>
          </p:cNvPr>
          <p:cNvSpPr/>
          <p:nvPr/>
        </p:nvSpPr>
        <p:spPr>
          <a:xfrm>
            <a:off x="294149" y="3702678"/>
            <a:ext cx="8555700" cy="29425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Marcador de número de diapositiva 2">
            <a:extLst>
              <a:ext uri="{FF2B5EF4-FFF2-40B4-BE49-F238E27FC236}">
                <a16:creationId xmlns=""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27</a:t>
            </a:fld>
            <a:endParaRPr lang="en-US"/>
          </a:p>
        </p:txBody>
      </p:sp>
      <p:sp>
        <p:nvSpPr>
          <p:cNvPr id="5" name="Marcador de texto 4">
            <a:extLst>
              <a:ext uri="{FF2B5EF4-FFF2-40B4-BE49-F238E27FC236}">
                <a16:creationId xmlns="" xmlns:a16="http://schemas.microsoft.com/office/drawing/2014/main" id="{21BE33DD-E9D8-DB4D-9779-5A86C4A348CE}"/>
              </a:ext>
            </a:extLst>
          </p:cNvPr>
          <p:cNvSpPr>
            <a:spLocks noGrp="1"/>
          </p:cNvSpPr>
          <p:nvPr>
            <p:ph type="body" sz="quarter" idx="12"/>
          </p:nvPr>
        </p:nvSpPr>
        <p:spPr>
          <a:xfrm>
            <a:off x="560387" y="1233037"/>
            <a:ext cx="8023225" cy="665749"/>
          </a:xfrm>
        </p:spPr>
        <p:txBody>
          <a:bodyPr/>
          <a:lstStyle/>
          <a:p>
            <a:r>
              <a:rPr lang="es-ES_tradnl" dirty="0"/>
              <a:t>MATRIZ DE CLASIFICCIÓN DE REQUISITOS</a:t>
            </a:r>
          </a:p>
        </p:txBody>
      </p:sp>
      <p:sp>
        <p:nvSpPr>
          <p:cNvPr id="2" name="Título 1">
            <a:extLst>
              <a:ext uri="{FF2B5EF4-FFF2-40B4-BE49-F238E27FC236}">
                <a16:creationId xmlns="" xmlns:a16="http://schemas.microsoft.com/office/drawing/2014/main" id="{9750BC02-FE4E-1148-8346-BA2C94ECC781}"/>
              </a:ext>
            </a:extLst>
          </p:cNvPr>
          <p:cNvSpPr>
            <a:spLocks noGrp="1"/>
          </p:cNvSpPr>
          <p:nvPr>
            <p:ph type="title"/>
          </p:nvPr>
        </p:nvSpPr>
        <p:spPr/>
        <p:txBody>
          <a:bodyPr/>
          <a:lstStyle/>
          <a:p>
            <a:r>
              <a:rPr lang="es-ES_tradnl" dirty="0"/>
              <a:t>APLICANDO</a:t>
            </a:r>
          </a:p>
        </p:txBody>
      </p:sp>
      <p:sp>
        <p:nvSpPr>
          <p:cNvPr id="8" name="Marcador de texto 9">
            <a:extLst>
              <a:ext uri="{FF2B5EF4-FFF2-40B4-BE49-F238E27FC236}">
                <a16:creationId xmlns="" xmlns:a16="http://schemas.microsoft.com/office/drawing/2014/main" id="{C712A0F3-C916-8340-8E36-711843FF9452}"/>
              </a:ext>
            </a:extLst>
          </p:cNvPr>
          <p:cNvSpPr txBox="1">
            <a:spLocks/>
          </p:cNvSpPr>
          <p:nvPr/>
        </p:nvSpPr>
        <p:spPr>
          <a:xfrm>
            <a:off x="294148" y="2054581"/>
            <a:ext cx="8678401" cy="20032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3"/>
              </a:buClr>
              <a:buFont typeface="Arial Unicode MS" panose="020B0604020202020204" pitchFamily="34" charset="-128"/>
              <a:buChar char="►"/>
            </a:pPr>
            <a:r>
              <a:rPr lang="es-ES_tradnl" sz="2400" dirty="0">
                <a:solidFill>
                  <a:schemeClr val="accent3"/>
                </a:solidFill>
                <a:hlinkClick r:id="rId2">
                  <a:extLst>
                    <a:ext uri="{A12FA001-AC4F-418D-AE19-62706E023703}">
                      <ahyp:hlinkClr xmlns="" xmlns:ahyp="http://schemas.microsoft.com/office/drawing/2018/hyperlinkcolor" val="tx"/>
                    </a:ext>
                  </a:extLst>
                </a:hlinkClick>
              </a:rPr>
              <a:t>Plantilla</a:t>
            </a:r>
            <a:r>
              <a:rPr lang="es-ES_tradnl" sz="2400" dirty="0">
                <a:solidFill>
                  <a:schemeClr val="accent3"/>
                </a:solidFill>
              </a:rPr>
              <a:t> </a:t>
            </a:r>
            <a:r>
              <a:rPr lang="es-ES_tradnl" sz="2000" dirty="0">
                <a:solidFill>
                  <a:schemeClr val="bg1"/>
                </a:solidFill>
              </a:rPr>
              <a:t>de matriz de clasificación de requisitos a ser aplicada en el proyecto.</a:t>
            </a:r>
          </a:p>
          <a:p>
            <a:pPr marL="285750" indent="-285750">
              <a:buClr>
                <a:schemeClr val="accent3"/>
              </a:buClr>
              <a:buFont typeface="Arial Unicode MS" panose="020B0604020202020204" pitchFamily="34" charset="-128"/>
              <a:buChar char="►"/>
            </a:pPr>
            <a:r>
              <a:rPr lang="es-ES_tradnl" sz="2400" dirty="0">
                <a:solidFill>
                  <a:schemeClr val="accent3"/>
                </a:solidFill>
                <a:hlinkClick r:id="rId3">
                  <a:extLst>
                    <a:ext uri="{A12FA001-AC4F-418D-AE19-62706E023703}">
                      <ahyp:hlinkClr xmlns="" xmlns:ahyp="http://schemas.microsoft.com/office/drawing/2018/hyperlinkcolor" val="tx"/>
                    </a:ext>
                  </a:extLst>
                </a:hlinkClick>
              </a:rPr>
              <a:t>Planilla de ejemplo</a:t>
            </a:r>
            <a:r>
              <a:rPr lang="es-ES_tradnl" sz="2400" dirty="0">
                <a:solidFill>
                  <a:schemeClr val="accent3"/>
                </a:solidFill>
              </a:rPr>
              <a:t> </a:t>
            </a:r>
            <a:r>
              <a:rPr lang="es-ES_tradnl" sz="2000" dirty="0">
                <a:solidFill>
                  <a:schemeClr val="bg1"/>
                </a:solidFill>
              </a:rPr>
              <a:t>de matriz de clasificación de requisitos.</a:t>
            </a:r>
          </a:p>
          <a:p>
            <a:pPr marL="285750" indent="-285750">
              <a:buClr>
                <a:schemeClr val="accent3"/>
              </a:buClr>
              <a:buFont typeface="Arial Unicode MS" panose="020B0604020202020204" pitchFamily="34" charset="-128"/>
              <a:buChar char="►"/>
            </a:pPr>
            <a:r>
              <a:rPr lang="es-ES_tradnl" sz="2400" dirty="0">
                <a:solidFill>
                  <a:schemeClr val="accent3"/>
                </a:solidFill>
                <a:hlinkClick r:id="rId4">
                  <a:extLst>
                    <a:ext uri="{A12FA001-AC4F-418D-AE19-62706E023703}">
                      <ahyp:hlinkClr xmlns="" xmlns:ahyp="http://schemas.microsoft.com/office/drawing/2018/hyperlinkcolor" val="tx"/>
                    </a:ext>
                  </a:extLst>
                </a:hlinkClick>
              </a:rPr>
              <a:t>Video</a:t>
            </a:r>
            <a:r>
              <a:rPr lang="es-ES_tradnl" sz="2400" dirty="0">
                <a:solidFill>
                  <a:schemeClr val="accent3"/>
                </a:solidFill>
              </a:rPr>
              <a:t> </a:t>
            </a:r>
            <a:r>
              <a:rPr lang="es-ES_tradnl" sz="2000" dirty="0">
                <a:solidFill>
                  <a:schemeClr val="bg1"/>
                </a:solidFill>
              </a:rPr>
              <a:t>Explicativo de matriz o planilla de requerimientos</a:t>
            </a:r>
          </a:p>
        </p:txBody>
      </p:sp>
      <p:pic>
        <p:nvPicPr>
          <p:cNvPr id="14" name="Imagen 13">
            <a:extLst>
              <a:ext uri="{FF2B5EF4-FFF2-40B4-BE49-F238E27FC236}">
                <a16:creationId xmlns="" xmlns:a16="http://schemas.microsoft.com/office/drawing/2014/main" id="{AA5E0957-94E0-8346-9988-C1D695E1707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944" b="97079" l="10741" r="96836">
                        <a14:foregroundMark x1="13822" y1="25169" x2="13822" y2="25169"/>
                        <a14:foregroundMark x1="23897" y1="23708" x2="23897" y2="23708"/>
                        <a14:foregroundMark x1="14571" y1="18090" x2="5329" y2="30337"/>
                        <a14:foregroundMark x1="5329" y1="30337" x2="3913" y2="46067"/>
                        <a14:foregroundMark x1="3913" y1="46067" x2="8243" y2="75393"/>
                        <a14:foregroundMark x1="8243" y1="75393" x2="13156" y2="87753"/>
                        <a14:foregroundMark x1="13156" y1="87753" x2="22065" y2="95618"/>
                        <a14:foregroundMark x1="22065" y1="95618" x2="33472" y2="96292"/>
                        <a14:foregroundMark x1="33472" y1="96292" x2="54954" y2="87640"/>
                        <a14:foregroundMark x1="54954" y1="87640" x2="75770" y2="93146"/>
                        <a14:foregroundMark x1="75770" y1="93146" x2="91757" y2="90562"/>
                        <a14:foregroundMark x1="91757" y1="90562" x2="97585" y2="60674"/>
                        <a14:foregroundMark x1="97585" y1="60674" x2="95420" y2="41236"/>
                        <a14:foregroundMark x1="95420" y1="41236" x2="88593" y2="27528"/>
                        <a14:foregroundMark x1="88593" y1="27528" x2="80017" y2="20225"/>
                        <a14:foregroundMark x1="80017" y1="20225" x2="14738" y2="15056"/>
                        <a14:foregroundMark x1="14738" y1="15056" x2="14072" y2="19213"/>
                        <a14:foregroundMark x1="22898" y1="20000" x2="20400" y2="36517"/>
                        <a14:foregroundMark x1="20400" y1="36517" x2="36303" y2="3483"/>
                        <a14:foregroundMark x1="36303" y1="3483" x2="23147" y2="41798"/>
                        <a14:foregroundMark x1="23147" y1="41798" x2="31724" y2="28764"/>
                        <a14:foregroundMark x1="31724" y1="28764" x2="20983" y2="58202"/>
                        <a14:foregroundMark x1="20983" y1="58202" x2="26311" y2="42247"/>
                        <a14:foregroundMark x1="26311" y1="42247" x2="18485" y2="52360"/>
                        <a14:foregroundMark x1="18485" y1="52360" x2="14238" y2="64831"/>
                        <a14:foregroundMark x1="14238" y1="64831" x2="30808" y2="31124"/>
                        <a14:foregroundMark x1="30808" y1="31124" x2="27893" y2="61124"/>
                        <a14:foregroundMark x1="27893" y1="61124" x2="44047" y2="33258"/>
                        <a14:foregroundMark x1="44047" y1="33258" x2="31141" y2="73034"/>
                        <a14:foregroundMark x1="31141" y1="73034" x2="52623" y2="32360"/>
                        <a14:foregroundMark x1="52623" y1="32360" x2="50375" y2="52022"/>
                        <a14:foregroundMark x1="50375" y1="52022" x2="62781" y2="43034"/>
                        <a14:foregroundMark x1="62781" y1="43034" x2="60033" y2="65730"/>
                        <a14:foregroundMark x1="60033" y1="65730" x2="72523" y2="68090"/>
                        <a14:foregroundMark x1="72523" y1="68090" x2="74022" y2="81798"/>
                        <a14:foregroundMark x1="74022" y1="81798" x2="93256" y2="84831"/>
                        <a14:foregroundMark x1="86725" y1="91918" x2="81266" y2="91573"/>
                        <a14:foregroundMark x1="91923" y1="92247" x2="91061" y2="92192"/>
                        <a14:foregroundMark x1="81266" y1="91573" x2="71524" y2="98090"/>
                        <a14:foregroundMark x1="71524" y1="98090" x2="59534" y2="92247"/>
                        <a14:foregroundMark x1="59534" y1="92247" x2="70275" y2="95056"/>
                        <a14:foregroundMark x1="70275" y1="95056" x2="77685" y2="94157"/>
                        <a14:foregroundMark x1="11990" y1="67528" x2="12739" y2="81461"/>
                        <a14:foregroundMark x1="12739" y1="81461" x2="22231" y2="66742"/>
                        <a14:foregroundMark x1="22231" y1="66742" x2="32057" y2="59551"/>
                        <a14:foregroundMark x1="32057" y1="59551" x2="27977" y2="78315"/>
                        <a14:foregroundMark x1="27977" y1="78315" x2="38551" y2="67753"/>
                        <a14:foregroundMark x1="38551" y1="67753" x2="35137" y2="81461"/>
                        <a14:foregroundMark x1="35137" y1="81461" x2="48709" y2="58202"/>
                        <a14:foregroundMark x1="48709" y1="58202" x2="34804" y2="73371"/>
                        <a14:foregroundMark x1="34804" y1="73371" x2="21649" y2="73596"/>
                        <a14:foregroundMark x1="21649" y1="73596" x2="29309" y2="64382"/>
                        <a14:foregroundMark x1="29309" y1="64382" x2="42631" y2="59326"/>
                        <a14:foregroundMark x1="42631" y1="59326" x2="31224" y2="87753"/>
                        <a14:foregroundMark x1="31224" y1="87753" x2="21232" y2="86404"/>
                        <a14:foregroundMark x1="21232" y1="86404" x2="29142" y2="76517"/>
                        <a14:foregroundMark x1="29142" y1="76517" x2="38135" y2="83034"/>
                        <a14:foregroundMark x1="38135" y1="83034" x2="54704" y2="61011"/>
                        <a14:foregroundMark x1="54704" y1="61011" x2="44796" y2="79775"/>
                        <a14:foregroundMark x1="44796" y1="79775" x2="55787" y2="73820"/>
                        <a14:foregroundMark x1="55787" y1="73820" x2="62115" y2="50562"/>
                        <a14:foregroundMark x1="62115" y1="50562" x2="52456" y2="57191"/>
                        <a14:foregroundMark x1="52456" y1="57191" x2="45962" y2="72022"/>
                        <a14:foregroundMark x1="45962" y1="72022" x2="59950" y2="69438"/>
                        <a14:foregroundMark x1="59950" y1="69438" x2="66611" y2="57640"/>
                        <a14:foregroundMark x1="66611" y1="57640" x2="76853" y2="64157"/>
                        <a14:foregroundMark x1="76853" y1="64157" x2="87677" y2="62135"/>
                        <a14:foregroundMark x1="87677" y1="62135" x2="79850" y2="91910"/>
                        <a14:foregroundMark x1="79850" y1="91910" x2="57119" y2="86966"/>
                        <a14:foregroundMark x1="57119" y1="86966" x2="72523" y2="74270"/>
                        <a14:foregroundMark x1="87261" y1="46517" x2="84763" y2="61910"/>
                        <a14:foregroundMark x1="84763" y1="61910" x2="87677" y2="47640"/>
                        <a14:foregroundMark x1="87677" y1="47640" x2="96919" y2="43596"/>
                        <a14:foregroundMark x1="96919" y1="43596" x2="87261" y2="48764"/>
                        <a14:foregroundMark x1="87261" y1="48764" x2="85512" y2="56742"/>
                        <a14:foregroundMark x1="96586" y1="43146" x2="95004" y2="41348"/>
                        <a14:foregroundMark x1="77435" y1="97191" x2="76187" y2="95618"/>
                        <a14:foregroundMark x1="79767" y1="22921" x2="89759" y2="23371"/>
                        <a14:foregroundMark x1="89759" y1="23371" x2="80683" y2="17303"/>
                        <a14:foregroundMark x1="80683" y1="17303" x2="90425" y2="20674"/>
                        <a14:foregroundMark x1="90425" y1="20674" x2="80600" y2="20337"/>
                        <a14:foregroundMark x1="80600" y1="20337" x2="79017" y2="21798"/>
                        <a14:foregroundMark x1="86761" y1="19213" x2="92173" y2="18876"/>
                        <a14:foregroundMark x1="86012" y1="20000" x2="92423" y2="20674"/>
                        <a14:foregroundMark x1="10741" y1="27079" x2="11740" y2="26742"/>
                        <a14:foregroundMark x1="66611" y1="52584" x2="66611" y2="52584"/>
                        <a14:backgroundMark x1="97918" y1="95618" x2="97918" y2="95618"/>
                        <a14:backgroundMark x1="80849" y1="94494" x2="90841" y2="92697"/>
                        <a14:backgroundMark x1="90841" y1="92697" x2="81848" y2="94944"/>
                      </a14:backgroundRemoval>
                    </a14:imgEffect>
                  </a14:imgLayer>
                </a14:imgProps>
              </a:ext>
            </a:extLst>
          </a:blip>
          <a:srcRect l="6434" t="14533" b="2536"/>
          <a:stretch/>
        </p:blipFill>
        <p:spPr>
          <a:xfrm>
            <a:off x="560387" y="3754418"/>
            <a:ext cx="4657568" cy="2849972"/>
          </a:xfrm>
          <a:prstGeom prst="roundRect">
            <a:avLst>
              <a:gd name="adj" fmla="val 18475"/>
            </a:avLst>
          </a:prstGeom>
        </p:spPr>
      </p:pic>
      <p:sp>
        <p:nvSpPr>
          <p:cNvPr id="16" name="CuadroTexto 15">
            <a:extLst>
              <a:ext uri="{FF2B5EF4-FFF2-40B4-BE49-F238E27FC236}">
                <a16:creationId xmlns="" xmlns:a16="http://schemas.microsoft.com/office/drawing/2014/main" id="{385A984C-D460-F848-971A-88673F511474}"/>
              </a:ext>
            </a:extLst>
          </p:cNvPr>
          <p:cNvSpPr txBox="1"/>
          <p:nvPr/>
        </p:nvSpPr>
        <p:spPr>
          <a:xfrm>
            <a:off x="5374624" y="3922244"/>
            <a:ext cx="3365657" cy="2434107"/>
          </a:xfrm>
          <a:prstGeom prst="rect">
            <a:avLst/>
          </a:prstGeom>
          <a:noFill/>
          <a:ln>
            <a:noFill/>
          </a:ln>
        </p:spPr>
        <p:txBody>
          <a:bodyPr spcFirstLastPara="1" wrap="square" lIns="91425" tIns="45700" rIns="91425" bIns="45700" rtlCol="0" anchor="t" anchorCtr="0">
            <a:noAutofit/>
          </a:bodyPr>
          <a:lstStyle/>
          <a:p>
            <a:pPr algn="l"/>
            <a:r>
              <a:rPr lang="es-ES_tradnl" sz="2400" dirty="0">
                <a:solidFill>
                  <a:schemeClr val="accent4"/>
                </a:solidFill>
                <a:latin typeface="Calibri" panose="020F0502020204030204" pitchFamily="34" charset="0"/>
                <a:cs typeface="Calibri" panose="020F0502020204030204" pitchFamily="34" charset="0"/>
              </a:rPr>
              <a:t>Te invitamos a revisar el video </a:t>
            </a:r>
            <a:r>
              <a:rPr lang="es-ES_tradnl" sz="2400" dirty="0" err="1">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User</a:t>
            </a:r>
            <a:r>
              <a:rPr lang="es-ES_tradnl" sz="2400" dirty="0">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 </a:t>
            </a:r>
            <a:r>
              <a:rPr lang="es-ES_tradnl" sz="2400" dirty="0" err="1">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Story</a:t>
            </a:r>
            <a:r>
              <a:rPr lang="es-ES_tradnl" sz="2400" dirty="0">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 </a:t>
            </a:r>
            <a:r>
              <a:rPr lang="es-ES_tradnl" sz="2400" dirty="0" err="1">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Mapping</a:t>
            </a:r>
            <a:r>
              <a:rPr lang="es-ES_tradnl" sz="2400" dirty="0">
                <a:solidFill>
                  <a:schemeClr val="accent4"/>
                </a:solidFill>
                <a:latin typeface="Calibri" panose="020F0502020204030204" pitchFamily="34" charset="0"/>
                <a:cs typeface="Calibri" panose="020F0502020204030204" pitchFamily="34" charset="0"/>
                <a:hlinkClick r:id="rId7">
                  <a:extLst>
                    <a:ext uri="{A12FA001-AC4F-418D-AE19-62706E023703}">
                      <ahyp:hlinkClr xmlns="" xmlns:ahyp="http://schemas.microsoft.com/office/drawing/2018/hyperlinkcolor" val="tx"/>
                    </a:ext>
                  </a:extLst>
                </a:hlinkClick>
              </a:rPr>
              <a:t> </a:t>
            </a:r>
            <a:r>
              <a:rPr lang="es-ES_tradnl" sz="2400" dirty="0">
                <a:solidFill>
                  <a:schemeClr val="accent4"/>
                </a:solidFill>
                <a:latin typeface="Calibri" panose="020F0502020204030204" pitchFamily="34" charset="0"/>
                <a:cs typeface="Calibri" panose="020F0502020204030204" pitchFamily="34" charset="0"/>
              </a:rPr>
              <a:t>para conocer una forma ágil de priorizar y definir el MVP o mínimo producto viable</a:t>
            </a:r>
          </a:p>
        </p:txBody>
      </p:sp>
    </p:spTree>
    <p:extLst>
      <p:ext uri="{BB962C8B-B14F-4D97-AF65-F5344CB8AC3E}">
        <p14:creationId xmlns:p14="http://schemas.microsoft.com/office/powerpoint/2010/main" val="104315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218600"/>
            <a:ext cx="8555700" cy="2210400"/>
          </a:xfrm>
        </p:spPr>
        <p:txBody>
          <a:bodyPr/>
          <a:lstStyle/>
          <a:p>
            <a:pPr algn="just"/>
            <a:r>
              <a:rPr lang="es-ES_tradnl" dirty="0"/>
              <a:t>Habitualmente las necesidades del cliente y la concepción que éste tiene del problema, deben asociarse a los requerimientos del proyecto, ya que desde allí se podrá obtener la información inicial, que permite definir y clasificar cada requisito del sistema antes de la etapa de diseño del software.</a:t>
            </a: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NECESIDADES</a:t>
            </a:r>
          </a:p>
        </p:txBody>
      </p:sp>
      <p:sp>
        <p:nvSpPr>
          <p:cNvPr id="2" name="Rectángulo redondeado 1">
            <a:extLst>
              <a:ext uri="{FF2B5EF4-FFF2-40B4-BE49-F238E27FC236}">
                <a16:creationId xmlns="" xmlns:a16="http://schemas.microsoft.com/office/drawing/2014/main" id="{16C392CC-22DE-6A42-A6C7-97092911C172}"/>
              </a:ext>
            </a:extLst>
          </p:cNvPr>
          <p:cNvSpPr/>
          <p:nvPr/>
        </p:nvSpPr>
        <p:spPr>
          <a:xfrm>
            <a:off x="294150" y="3926050"/>
            <a:ext cx="8555700" cy="1736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s-ES_tradnl" sz="2400" dirty="0">
                <a:latin typeface="Calibri" panose="020F0502020204030204" pitchFamily="34" charset="0"/>
                <a:cs typeface="Calibri" panose="020F0502020204030204" pitchFamily="34" charset="0"/>
              </a:rPr>
              <a:t>En la unidad anterior comenzamos a obtener los requerimientos iniciales, a través de distintas técnicas de levantamiento de requisitos y el cuestionario inicial basado en la norma IEEE830-1998 sobre especificación de requisitos de software.</a:t>
            </a:r>
          </a:p>
        </p:txBody>
      </p:sp>
    </p:spTree>
    <p:extLst>
      <p:ext uri="{BB962C8B-B14F-4D97-AF65-F5344CB8AC3E}">
        <p14:creationId xmlns:p14="http://schemas.microsoft.com/office/powerpoint/2010/main" val="382812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C5CCFDFE-3294-464E-9701-6EFC2AEFE2BA}"/>
              </a:ext>
            </a:extLst>
          </p:cNvPr>
          <p:cNvSpPr>
            <a:spLocks noGrp="1"/>
          </p:cNvSpPr>
          <p:nvPr>
            <p:ph type="body" idx="1"/>
          </p:nvPr>
        </p:nvSpPr>
        <p:spPr>
          <a:xfrm>
            <a:off x="294150" y="1218600"/>
            <a:ext cx="8555700" cy="1421569"/>
          </a:xfrm>
        </p:spPr>
        <p:txBody>
          <a:bodyPr/>
          <a:lstStyle/>
          <a:p>
            <a:pPr algn="just"/>
            <a:r>
              <a:rPr lang="es-ES_tradnl" dirty="0"/>
              <a:t>Cuando realicemos el proceso de levantar requerimientos y capturar información, deberemos enfocarnos en </a:t>
            </a:r>
            <a:r>
              <a:rPr lang="es-ES_tradnl" b="1" dirty="0"/>
              <a:t>tres dimensiones</a:t>
            </a:r>
            <a:r>
              <a:rPr lang="es-ES_tradnl" dirty="0"/>
              <a:t> para su clasificación:</a:t>
            </a:r>
          </a:p>
        </p:txBody>
      </p:sp>
      <p:sp>
        <p:nvSpPr>
          <p:cNvPr id="3" name="Título 2">
            <a:extLst>
              <a:ext uri="{FF2B5EF4-FFF2-40B4-BE49-F238E27FC236}">
                <a16:creationId xmlns="" xmlns:a16="http://schemas.microsoft.com/office/drawing/2014/main" id="{B243305B-156A-EC4D-BA2C-919D62BB3FEC}"/>
              </a:ext>
            </a:extLst>
          </p:cNvPr>
          <p:cNvSpPr>
            <a:spLocks noGrp="1"/>
          </p:cNvSpPr>
          <p:nvPr>
            <p:ph type="title"/>
          </p:nvPr>
        </p:nvSpPr>
        <p:spPr/>
        <p:txBody>
          <a:bodyPr/>
          <a:lstStyle/>
          <a:p>
            <a:r>
              <a:rPr lang="es-ES_tradnl" dirty="0"/>
              <a:t>DIMENSIONES</a:t>
            </a:r>
          </a:p>
        </p:txBody>
      </p:sp>
      <p:sp>
        <p:nvSpPr>
          <p:cNvPr id="5" name="Rectángulo redondeado 4">
            <a:extLst>
              <a:ext uri="{FF2B5EF4-FFF2-40B4-BE49-F238E27FC236}">
                <a16:creationId xmlns="" xmlns:a16="http://schemas.microsoft.com/office/drawing/2014/main" id="{9CDD1D41-2752-1C40-B651-1FB980A379A8}"/>
              </a:ext>
            </a:extLst>
          </p:cNvPr>
          <p:cNvSpPr/>
          <p:nvPr/>
        </p:nvSpPr>
        <p:spPr>
          <a:xfrm>
            <a:off x="814588" y="3444025"/>
            <a:ext cx="2150772" cy="12234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sz="2400" dirty="0">
                <a:latin typeface="Calibri" panose="020F0502020204030204" pitchFamily="34" charset="0"/>
                <a:cs typeface="Calibri" panose="020F0502020204030204" pitchFamily="34" charset="0"/>
              </a:rPr>
              <a:t>Necesidades del Proyecto</a:t>
            </a:r>
          </a:p>
        </p:txBody>
      </p:sp>
      <p:sp>
        <p:nvSpPr>
          <p:cNvPr id="6" name="Rectángulo redondeado 5">
            <a:extLst>
              <a:ext uri="{FF2B5EF4-FFF2-40B4-BE49-F238E27FC236}">
                <a16:creationId xmlns="" xmlns:a16="http://schemas.microsoft.com/office/drawing/2014/main" id="{8F47CBC6-D8EC-2C48-97E7-0D24CDB0D2BE}"/>
              </a:ext>
            </a:extLst>
          </p:cNvPr>
          <p:cNvSpPr/>
          <p:nvPr/>
        </p:nvSpPr>
        <p:spPr>
          <a:xfrm>
            <a:off x="3319528" y="3429000"/>
            <a:ext cx="2504943" cy="122349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L" sz="2400" dirty="0">
                <a:latin typeface="Calibri" panose="020F0502020204030204" pitchFamily="34" charset="0"/>
                <a:cs typeface="Calibri" panose="020F0502020204030204" pitchFamily="34" charset="0"/>
              </a:rPr>
              <a:t>Características de la organización</a:t>
            </a:r>
          </a:p>
        </p:txBody>
      </p:sp>
      <p:sp>
        <p:nvSpPr>
          <p:cNvPr id="7" name="Rectángulo redondeado 6">
            <a:extLst>
              <a:ext uri="{FF2B5EF4-FFF2-40B4-BE49-F238E27FC236}">
                <a16:creationId xmlns="" xmlns:a16="http://schemas.microsoft.com/office/drawing/2014/main" id="{73F36C01-4804-174D-AABE-693319B9D9E4}"/>
              </a:ext>
            </a:extLst>
          </p:cNvPr>
          <p:cNvSpPr/>
          <p:nvPr/>
        </p:nvSpPr>
        <p:spPr>
          <a:xfrm>
            <a:off x="6178639" y="3444024"/>
            <a:ext cx="2150772" cy="122349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sz="2400" dirty="0">
                <a:latin typeface="Calibri" panose="020F0502020204030204" pitchFamily="34" charset="0"/>
                <a:cs typeface="Calibri" panose="020F0502020204030204" pitchFamily="34" charset="0"/>
              </a:rPr>
              <a:t>Perfil de Usuarios</a:t>
            </a:r>
          </a:p>
        </p:txBody>
      </p:sp>
    </p:spTree>
    <p:extLst>
      <p:ext uri="{BB962C8B-B14F-4D97-AF65-F5344CB8AC3E}">
        <p14:creationId xmlns:p14="http://schemas.microsoft.com/office/powerpoint/2010/main" val="158124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B243305B-156A-EC4D-BA2C-919D62BB3FEC}"/>
              </a:ext>
            </a:extLst>
          </p:cNvPr>
          <p:cNvSpPr>
            <a:spLocks noGrp="1"/>
          </p:cNvSpPr>
          <p:nvPr>
            <p:ph type="title"/>
          </p:nvPr>
        </p:nvSpPr>
        <p:spPr/>
        <p:txBody>
          <a:bodyPr/>
          <a:lstStyle/>
          <a:p>
            <a:r>
              <a:rPr lang="es-ES_tradnl" dirty="0"/>
              <a:t>DIMENSIONES</a:t>
            </a:r>
          </a:p>
        </p:txBody>
      </p:sp>
      <p:graphicFrame>
        <p:nvGraphicFramePr>
          <p:cNvPr id="9" name="Diagrama 8">
            <a:extLst>
              <a:ext uri="{FF2B5EF4-FFF2-40B4-BE49-F238E27FC236}">
                <a16:creationId xmlns="" xmlns:a16="http://schemas.microsoft.com/office/drawing/2014/main" id="{0FE3D9D0-2B2D-CB49-B4FB-BCADC3684E21}"/>
              </a:ext>
            </a:extLst>
          </p:cNvPr>
          <p:cNvGraphicFramePr>
            <a:graphicFrameLocks noChangeAspect="1"/>
          </p:cNvGraphicFramePr>
          <p:nvPr>
            <p:extLst>
              <p:ext uri="{D42A27DB-BD31-4B8C-83A1-F6EECF244321}">
                <p14:modId xmlns:p14="http://schemas.microsoft.com/office/powerpoint/2010/main" val="1873911606"/>
              </p:ext>
            </p:extLst>
          </p:nvPr>
        </p:nvGraphicFramePr>
        <p:xfrm>
          <a:off x="257578" y="1171977"/>
          <a:ext cx="8500056" cy="547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419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463301"/>
            <a:ext cx="5218008" cy="5137800"/>
          </a:xfrm>
        </p:spPr>
        <p:txBody>
          <a:bodyPr/>
          <a:lstStyle/>
          <a:p>
            <a:pPr algn="just">
              <a:buClr>
                <a:schemeClr val="accent2"/>
              </a:buClr>
            </a:pPr>
            <a:r>
              <a:rPr lang="es-ES_tradnl" dirty="0"/>
              <a:t>Se pueden clasificar en principales  o emergentes y secundarias</a:t>
            </a:r>
          </a:p>
          <a:p>
            <a:pPr algn="just">
              <a:buClr>
                <a:schemeClr val="accent2"/>
              </a:buClr>
            </a:pPr>
            <a:r>
              <a:rPr lang="es-ES_tradnl" dirty="0"/>
              <a:t>hacen referencia a lo que debe hacer el sistema de software para resolver una necesidad.</a:t>
            </a:r>
          </a:p>
          <a:p>
            <a:pPr algn="just">
              <a:buClr>
                <a:schemeClr val="accent2"/>
              </a:buClr>
            </a:pPr>
            <a:r>
              <a:rPr lang="es-ES_tradnl" dirty="0"/>
              <a:t>Es importante considerar la escalabilidad dentro de las necesidades, con el fin de definir en un futuro, la ampliación del sistema  o agregar más funcionalidades al mismo.</a:t>
            </a:r>
          </a:p>
          <a:p>
            <a:pPr algn="just"/>
            <a:endParaRPr lang="es-ES_tradnl" dirty="0"/>
          </a:p>
          <a:p>
            <a:pPr lvl="4" algn="just"/>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NECESIDADES DEL PROYECTO</a:t>
            </a:r>
          </a:p>
        </p:txBody>
      </p:sp>
      <p:graphicFrame>
        <p:nvGraphicFramePr>
          <p:cNvPr id="7" name="Diagrama 6">
            <a:extLst>
              <a:ext uri="{FF2B5EF4-FFF2-40B4-BE49-F238E27FC236}">
                <a16:creationId xmlns="" xmlns:a16="http://schemas.microsoft.com/office/drawing/2014/main" id="{94BBE34F-33E3-BD40-9F8F-F0812BF91C40}"/>
              </a:ext>
            </a:extLst>
          </p:cNvPr>
          <p:cNvGraphicFramePr>
            <a:graphicFrameLocks noChangeAspect="1"/>
          </p:cNvGraphicFramePr>
          <p:nvPr>
            <p:extLst>
              <p:ext uri="{D42A27DB-BD31-4B8C-83A1-F6EECF244321}">
                <p14:modId xmlns:p14="http://schemas.microsoft.com/office/powerpoint/2010/main" val="1235803019"/>
              </p:ext>
            </p:extLst>
          </p:nvPr>
        </p:nvGraphicFramePr>
        <p:xfrm>
          <a:off x="6156102" y="1149439"/>
          <a:ext cx="2550015" cy="4559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04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1" y="1064052"/>
            <a:ext cx="5398312" cy="5137800"/>
          </a:xfrm>
        </p:spPr>
        <p:txBody>
          <a:bodyPr/>
          <a:lstStyle/>
          <a:p>
            <a:pPr algn="just">
              <a:buClr>
                <a:schemeClr val="accent4"/>
              </a:buClr>
            </a:pPr>
            <a:r>
              <a:rPr lang="es-ES_tradnl" dirty="0"/>
              <a:t>Aluden al momento en que recibimos información de la institución que patrocina y busca beneficiarse con el sistema.</a:t>
            </a:r>
          </a:p>
          <a:p>
            <a:pPr algn="just">
              <a:buClr>
                <a:schemeClr val="accent4"/>
              </a:buClr>
            </a:pPr>
            <a:r>
              <a:rPr lang="es-ES_tradnl" dirty="0"/>
              <a:t>Es esencial identificar quienes son los  actores que toman decisiones en la empresa y su nivel de alfabetización digital, junto con los responsables de sus procesos productivos o de servicios, incluidos los </a:t>
            </a:r>
            <a:r>
              <a:rPr lang="es-ES_tradnl" dirty="0" err="1"/>
              <a:t>Stakeholders</a:t>
            </a:r>
            <a:r>
              <a:rPr lang="es-ES_tradnl" dirty="0"/>
              <a:t>.</a:t>
            </a:r>
          </a:p>
          <a:p>
            <a:pPr algn="just">
              <a:buClr>
                <a:schemeClr val="accent4"/>
              </a:buClr>
            </a:pPr>
            <a:r>
              <a:rPr lang="es-ES_tradnl" dirty="0"/>
              <a:t>Debemos definir los canales de comunicación, formalidad para interactuar con el cliente, como se llevará a cabo el seguimiento de los avances del proyecto, estableciendo fechas claves.</a:t>
            </a:r>
          </a:p>
          <a:p>
            <a:pPr algn="just">
              <a:buClr>
                <a:schemeClr val="accent4"/>
              </a:buClr>
            </a:pPr>
            <a:endParaRPr lang="es-ES_tradnl" dirty="0"/>
          </a:p>
          <a:p>
            <a:pPr lvl="4" algn="just">
              <a:buClr>
                <a:schemeClr val="accent4"/>
              </a:buClr>
            </a:pP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CARACTERÍSTICAS DE LA ORGANIZACIÓN</a:t>
            </a:r>
          </a:p>
        </p:txBody>
      </p:sp>
      <p:graphicFrame>
        <p:nvGraphicFramePr>
          <p:cNvPr id="5" name="Diagrama 4">
            <a:extLst>
              <a:ext uri="{FF2B5EF4-FFF2-40B4-BE49-F238E27FC236}">
                <a16:creationId xmlns="" xmlns:a16="http://schemas.microsoft.com/office/drawing/2014/main" id="{04989FF4-8286-D740-8ADC-70534EFAD194}"/>
              </a:ext>
            </a:extLst>
          </p:cNvPr>
          <p:cNvGraphicFramePr>
            <a:graphicFrameLocks noChangeAspect="1"/>
          </p:cNvGraphicFramePr>
          <p:nvPr>
            <p:extLst>
              <p:ext uri="{D42A27DB-BD31-4B8C-83A1-F6EECF244321}">
                <p14:modId xmlns:p14="http://schemas.microsoft.com/office/powerpoint/2010/main" val="745309331"/>
              </p:ext>
            </p:extLst>
          </p:nvPr>
        </p:nvGraphicFramePr>
        <p:xfrm>
          <a:off x="5872768" y="1223493"/>
          <a:ext cx="3142444" cy="547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082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49" y="1218600"/>
            <a:ext cx="8579393" cy="2516273"/>
          </a:xfrm>
        </p:spPr>
        <p:txBody>
          <a:bodyPr/>
          <a:lstStyle/>
          <a:p>
            <a:pPr>
              <a:buClr>
                <a:schemeClr val="accent5"/>
              </a:buClr>
            </a:pPr>
            <a:r>
              <a:rPr lang="es-ES_tradnl" dirty="0"/>
              <a:t>Se debe trabajar la definición del perfil de todos los actores que interactuarán con el sistema y su rol</a:t>
            </a:r>
          </a:p>
          <a:p>
            <a:pPr lvl="1">
              <a:buClr>
                <a:schemeClr val="accent5"/>
              </a:buClr>
            </a:pPr>
            <a:r>
              <a:rPr lang="es-ES_tradnl" dirty="0"/>
              <a:t>Tipo de usuario</a:t>
            </a:r>
          </a:p>
          <a:p>
            <a:pPr lvl="1">
              <a:buClr>
                <a:schemeClr val="accent5"/>
              </a:buClr>
            </a:pPr>
            <a:r>
              <a:rPr lang="es-ES_tradnl" dirty="0"/>
              <a:t>Su actividad en el sistema</a:t>
            </a:r>
          </a:p>
          <a:p>
            <a:pPr lvl="1">
              <a:buClr>
                <a:schemeClr val="accent5"/>
              </a:buClr>
            </a:pPr>
            <a:r>
              <a:rPr lang="es-ES_tradnl" dirty="0"/>
              <a:t>Ocupación o puesto de trabajo</a:t>
            </a:r>
          </a:p>
          <a:p>
            <a:pPr lvl="1">
              <a:buClr>
                <a:schemeClr val="accent5"/>
              </a:buClr>
            </a:pPr>
            <a:r>
              <a:rPr lang="es-ES_tradnl" dirty="0"/>
              <a:t>Si es necesario, otros datos como sexo y edad. </a:t>
            </a:r>
          </a:p>
          <a:p>
            <a:pPr>
              <a:buClr>
                <a:schemeClr val="accent5"/>
              </a:buClr>
            </a:pPr>
            <a:endParaRPr lang="es-ES_tradnl" dirty="0"/>
          </a:p>
          <a:p>
            <a:pPr lvl="4">
              <a:buClr>
                <a:schemeClr val="accent5"/>
              </a:buClr>
            </a:pP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PERFIL DE USUARIOS</a:t>
            </a:r>
          </a:p>
        </p:txBody>
      </p:sp>
      <p:graphicFrame>
        <p:nvGraphicFramePr>
          <p:cNvPr id="6" name="Diagrama 5">
            <a:extLst>
              <a:ext uri="{FF2B5EF4-FFF2-40B4-BE49-F238E27FC236}">
                <a16:creationId xmlns="" xmlns:a16="http://schemas.microsoft.com/office/drawing/2014/main" id="{A8CC8720-D7DF-044F-9CE8-3E50E73E7E97}"/>
              </a:ext>
            </a:extLst>
          </p:cNvPr>
          <p:cNvGraphicFramePr>
            <a:graphicFrameLocks noChangeAspect="1"/>
          </p:cNvGraphicFramePr>
          <p:nvPr>
            <p:extLst>
              <p:ext uri="{D42A27DB-BD31-4B8C-83A1-F6EECF244321}">
                <p14:modId xmlns:p14="http://schemas.microsoft.com/office/powerpoint/2010/main" val="916541322"/>
              </p:ext>
            </p:extLst>
          </p:nvPr>
        </p:nvGraphicFramePr>
        <p:xfrm>
          <a:off x="6362164" y="1746634"/>
          <a:ext cx="2511379" cy="337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ángulo redondeado 7">
            <a:extLst>
              <a:ext uri="{FF2B5EF4-FFF2-40B4-BE49-F238E27FC236}">
                <a16:creationId xmlns="" xmlns:a16="http://schemas.microsoft.com/office/drawing/2014/main" id="{7ACA5458-FCAA-734E-AB26-31746D264670}"/>
              </a:ext>
            </a:extLst>
          </p:cNvPr>
          <p:cNvSpPr/>
          <p:nvPr/>
        </p:nvSpPr>
        <p:spPr>
          <a:xfrm>
            <a:off x="1056065" y="3915177"/>
            <a:ext cx="5177309" cy="489397"/>
          </a:xfrm>
          <a:prstGeom prst="roundRect">
            <a:avLst/>
          </a:prstGeom>
          <a:ln w="50800"/>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ctr"/>
            <a:r>
              <a:rPr lang="es-ES_tradnl" sz="1600" dirty="0">
                <a:latin typeface="Calibri" panose="020F0502020204030204" pitchFamily="34" charset="0"/>
                <a:cs typeface="Calibri" panose="020F0502020204030204" pitchFamily="34" charset="0"/>
              </a:rPr>
              <a:t>Al hablar de usuarios nos referimos al 90% de la población</a:t>
            </a:r>
          </a:p>
        </p:txBody>
      </p:sp>
      <p:sp>
        <p:nvSpPr>
          <p:cNvPr id="10" name="Rectángulo redondeado 9">
            <a:extLst>
              <a:ext uri="{FF2B5EF4-FFF2-40B4-BE49-F238E27FC236}">
                <a16:creationId xmlns="" xmlns:a16="http://schemas.microsoft.com/office/drawing/2014/main" id="{02BDB1F0-EDE7-FE4C-9E33-1C0D9A745BD1}"/>
              </a:ext>
            </a:extLst>
          </p:cNvPr>
          <p:cNvSpPr/>
          <p:nvPr/>
        </p:nvSpPr>
        <p:spPr>
          <a:xfrm>
            <a:off x="1068943" y="5035641"/>
            <a:ext cx="2382595"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1.- Tipo de Usuario</a:t>
            </a:r>
          </a:p>
        </p:txBody>
      </p:sp>
      <p:sp>
        <p:nvSpPr>
          <p:cNvPr id="11" name="Rectángulo redondeado 10">
            <a:extLst>
              <a:ext uri="{FF2B5EF4-FFF2-40B4-BE49-F238E27FC236}">
                <a16:creationId xmlns="" xmlns:a16="http://schemas.microsoft.com/office/drawing/2014/main" id="{084B885B-6F39-3843-9CFE-45EE4E17034C}"/>
              </a:ext>
            </a:extLst>
          </p:cNvPr>
          <p:cNvSpPr/>
          <p:nvPr/>
        </p:nvSpPr>
        <p:spPr>
          <a:xfrm>
            <a:off x="1056065" y="5587887"/>
            <a:ext cx="2395474"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2.- Actividad del Usuario</a:t>
            </a:r>
          </a:p>
        </p:txBody>
      </p:sp>
      <p:sp>
        <p:nvSpPr>
          <p:cNvPr id="14" name="Rectángulo redondeado 13">
            <a:extLst>
              <a:ext uri="{FF2B5EF4-FFF2-40B4-BE49-F238E27FC236}">
                <a16:creationId xmlns="" xmlns:a16="http://schemas.microsoft.com/office/drawing/2014/main" id="{B125C35F-42E4-A34F-AF37-AC17B5E1BE96}"/>
              </a:ext>
            </a:extLst>
          </p:cNvPr>
          <p:cNvSpPr/>
          <p:nvPr/>
        </p:nvSpPr>
        <p:spPr>
          <a:xfrm>
            <a:off x="1068943" y="6156104"/>
            <a:ext cx="2395474"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3.- Ocupación del Usuario</a:t>
            </a:r>
          </a:p>
        </p:txBody>
      </p:sp>
      <p:sp>
        <p:nvSpPr>
          <p:cNvPr id="16" name="Rectángulo redondeado 15">
            <a:extLst>
              <a:ext uri="{FF2B5EF4-FFF2-40B4-BE49-F238E27FC236}">
                <a16:creationId xmlns="" xmlns:a16="http://schemas.microsoft.com/office/drawing/2014/main" id="{6E08472D-E8FD-1A4D-BD85-5969DB4BF832}"/>
              </a:ext>
            </a:extLst>
          </p:cNvPr>
          <p:cNvSpPr/>
          <p:nvPr/>
        </p:nvSpPr>
        <p:spPr>
          <a:xfrm rot="16200000">
            <a:off x="-637507" y="5035639"/>
            <a:ext cx="2730324" cy="489397"/>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_tradnl" sz="2400" dirty="0">
                <a:latin typeface="Calibri" panose="020F0502020204030204" pitchFamily="34" charset="0"/>
                <a:cs typeface="Calibri" panose="020F0502020204030204" pitchFamily="34" charset="0"/>
              </a:rPr>
              <a:t>Perfil de Usuarios</a:t>
            </a:r>
          </a:p>
        </p:txBody>
      </p:sp>
      <p:sp>
        <p:nvSpPr>
          <p:cNvPr id="18" name="Rectángulo redondeado 17">
            <a:extLst>
              <a:ext uri="{FF2B5EF4-FFF2-40B4-BE49-F238E27FC236}">
                <a16:creationId xmlns="" xmlns:a16="http://schemas.microsoft.com/office/drawing/2014/main" id="{CACF2350-F475-3847-9ABB-9CFC69879E0A}"/>
              </a:ext>
            </a:extLst>
          </p:cNvPr>
          <p:cNvSpPr/>
          <p:nvPr/>
        </p:nvSpPr>
        <p:spPr>
          <a:xfrm>
            <a:off x="3876539" y="5035641"/>
            <a:ext cx="2382595"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4.- Sexo</a:t>
            </a:r>
          </a:p>
        </p:txBody>
      </p:sp>
      <p:sp>
        <p:nvSpPr>
          <p:cNvPr id="19" name="Rectángulo redondeado 18">
            <a:extLst>
              <a:ext uri="{FF2B5EF4-FFF2-40B4-BE49-F238E27FC236}">
                <a16:creationId xmlns="" xmlns:a16="http://schemas.microsoft.com/office/drawing/2014/main" id="{6D126D53-3068-B94D-9FC0-FB682B40AE8F}"/>
              </a:ext>
            </a:extLst>
          </p:cNvPr>
          <p:cNvSpPr/>
          <p:nvPr/>
        </p:nvSpPr>
        <p:spPr>
          <a:xfrm>
            <a:off x="3863661" y="5587887"/>
            <a:ext cx="2395474"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5.- Edad</a:t>
            </a:r>
          </a:p>
        </p:txBody>
      </p:sp>
      <p:sp>
        <p:nvSpPr>
          <p:cNvPr id="20" name="Rectángulo redondeado 19">
            <a:extLst>
              <a:ext uri="{FF2B5EF4-FFF2-40B4-BE49-F238E27FC236}">
                <a16:creationId xmlns="" xmlns:a16="http://schemas.microsoft.com/office/drawing/2014/main" id="{D956E778-8114-0842-A8B2-2E27EE77BB47}"/>
              </a:ext>
            </a:extLst>
          </p:cNvPr>
          <p:cNvSpPr/>
          <p:nvPr/>
        </p:nvSpPr>
        <p:spPr>
          <a:xfrm>
            <a:off x="3876539" y="6156104"/>
            <a:ext cx="2395474" cy="48939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_tradnl" dirty="0">
                <a:latin typeface="Calibri" panose="020F0502020204030204" pitchFamily="34" charset="0"/>
                <a:cs typeface="Calibri" panose="020F0502020204030204" pitchFamily="34" charset="0"/>
              </a:rPr>
              <a:t>6.- Características Físicas</a:t>
            </a:r>
          </a:p>
        </p:txBody>
      </p:sp>
      <p:sp>
        <p:nvSpPr>
          <p:cNvPr id="21" name="Rectángulo redondeado 20">
            <a:extLst>
              <a:ext uri="{FF2B5EF4-FFF2-40B4-BE49-F238E27FC236}">
                <a16:creationId xmlns="" xmlns:a16="http://schemas.microsoft.com/office/drawing/2014/main" id="{7CA77F88-D38C-AD44-9C41-153AA9F60480}"/>
              </a:ext>
            </a:extLst>
          </p:cNvPr>
          <p:cNvSpPr/>
          <p:nvPr/>
        </p:nvSpPr>
        <p:spPr>
          <a:xfrm>
            <a:off x="1068943" y="4481077"/>
            <a:ext cx="5177309" cy="489397"/>
          </a:xfrm>
          <a:prstGeom prst="roundRect">
            <a:avLst/>
          </a:prstGeom>
          <a:ln w="50800"/>
        </p:spPr>
        <p:style>
          <a:lnRef idx="2">
            <a:schemeClr val="accent5"/>
          </a:lnRef>
          <a:fillRef idx="1">
            <a:schemeClr val="lt1"/>
          </a:fillRef>
          <a:effectRef idx="0">
            <a:schemeClr val="accent5"/>
          </a:effectRef>
          <a:fontRef idx="minor">
            <a:schemeClr val="dk1"/>
          </a:fontRef>
        </p:style>
        <p:txBody>
          <a:bodyPr lIns="72000" tIns="72000" rIns="72000" bIns="72000" rtlCol="0" anchor="ctr"/>
          <a:lstStyle/>
          <a:p>
            <a:pPr algn="ctr"/>
            <a:r>
              <a:rPr lang="es-ES_tradnl" sz="1600" dirty="0">
                <a:latin typeface="Calibri" panose="020F0502020204030204" pitchFamily="34" charset="0"/>
                <a:cs typeface="Calibri" panose="020F0502020204030204" pitchFamily="34" charset="0"/>
              </a:rPr>
              <a:t>Se determina perfil por medio de la investigación de campo</a:t>
            </a:r>
          </a:p>
        </p:txBody>
      </p:sp>
    </p:spTree>
    <p:extLst>
      <p:ext uri="{BB962C8B-B14F-4D97-AF65-F5344CB8AC3E}">
        <p14:creationId xmlns:p14="http://schemas.microsoft.com/office/powerpoint/2010/main" val="428939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Recámara con muebles de madera&#10;&#10;Descripción generada automáticamente">
            <a:extLst>
              <a:ext uri="{FF2B5EF4-FFF2-40B4-BE49-F238E27FC236}">
                <a16:creationId xmlns="" xmlns:a16="http://schemas.microsoft.com/office/drawing/2014/main" id="{D7E396C8-5DEF-074F-A5A3-B7522FADEE74}"/>
              </a:ext>
            </a:extLst>
          </p:cNvPr>
          <p:cNvPicPr>
            <a:picLocks noChangeAspect="1"/>
          </p:cNvPicPr>
          <p:nvPr/>
        </p:nvPicPr>
        <p:blipFill rotWithShape="1">
          <a:blip r:embed="rId2"/>
          <a:srcRect l="10621" r="371"/>
          <a:stretch/>
        </p:blipFill>
        <p:spPr>
          <a:xfrm>
            <a:off x="0" y="0"/>
            <a:ext cx="9144000" cy="6858000"/>
          </a:xfrm>
          <a:prstGeom prst="rect">
            <a:avLst/>
          </a:prstGeom>
        </p:spPr>
      </p:pic>
      <p:sp>
        <p:nvSpPr>
          <p:cNvPr id="8" name="Elipse 7">
            <a:extLst>
              <a:ext uri="{FF2B5EF4-FFF2-40B4-BE49-F238E27FC236}">
                <a16:creationId xmlns="" xmlns:a16="http://schemas.microsoft.com/office/drawing/2014/main" id="{73C5BF05-5F17-4249-A727-473B4BC88A88}"/>
              </a:ext>
            </a:extLst>
          </p:cNvPr>
          <p:cNvSpPr/>
          <p:nvPr/>
        </p:nvSpPr>
        <p:spPr>
          <a:xfrm>
            <a:off x="-366713" y="2112962"/>
            <a:ext cx="4938713" cy="4938713"/>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ítulo 3">
            <a:extLst>
              <a:ext uri="{FF2B5EF4-FFF2-40B4-BE49-F238E27FC236}">
                <a16:creationId xmlns="" xmlns:a16="http://schemas.microsoft.com/office/drawing/2014/main" id="{F0F14979-74A7-6042-B8EE-990BF9D1568D}"/>
              </a:ext>
            </a:extLst>
          </p:cNvPr>
          <p:cNvSpPr>
            <a:spLocks noGrp="1"/>
          </p:cNvSpPr>
          <p:nvPr>
            <p:ph type="title" idx="4294967295"/>
          </p:nvPr>
        </p:nvSpPr>
        <p:spPr>
          <a:xfrm>
            <a:off x="284162" y="294481"/>
            <a:ext cx="4287838" cy="581342"/>
          </a:xfrm>
        </p:spPr>
        <p:txBody>
          <a:bodyPr/>
          <a:lstStyle/>
          <a:p>
            <a:r>
              <a:rPr lang="es-ES_tradnl" sz="3200" dirty="0">
                <a:solidFill>
                  <a:schemeClr val="accent1"/>
                </a:solidFill>
              </a:rPr>
              <a:t>EJEMPLO HOSTAL </a:t>
            </a:r>
            <a:r>
              <a:rPr lang="es-ES_tradnl" sz="3200" dirty="0" err="1">
                <a:solidFill>
                  <a:schemeClr val="accent1"/>
                </a:solidFill>
              </a:rPr>
              <a:t>MiSur</a:t>
            </a:r>
            <a:endParaRPr lang="es-ES_tradnl" sz="3200" dirty="0">
              <a:solidFill>
                <a:schemeClr val="accent1"/>
              </a:solidFill>
            </a:endParaRPr>
          </a:p>
        </p:txBody>
      </p:sp>
      <p:sp>
        <p:nvSpPr>
          <p:cNvPr id="5" name="Marcador de texto 4">
            <a:extLst>
              <a:ext uri="{FF2B5EF4-FFF2-40B4-BE49-F238E27FC236}">
                <a16:creationId xmlns="" xmlns:a16="http://schemas.microsoft.com/office/drawing/2014/main" id="{8777D2A5-AA7B-9B46-98E1-2C03B71318A1}"/>
              </a:ext>
            </a:extLst>
          </p:cNvPr>
          <p:cNvSpPr>
            <a:spLocks noGrp="1"/>
          </p:cNvSpPr>
          <p:nvPr>
            <p:ph type="body" idx="4294967295"/>
          </p:nvPr>
        </p:nvSpPr>
        <p:spPr>
          <a:xfrm>
            <a:off x="177799" y="3090862"/>
            <a:ext cx="3835401" cy="3265488"/>
          </a:xfrm>
        </p:spPr>
        <p:txBody>
          <a:bodyPr/>
          <a:lstStyle/>
          <a:p>
            <a:pPr marL="50800" indent="0" algn="ctr">
              <a:buNone/>
            </a:pPr>
            <a:r>
              <a:rPr lang="es-CL" dirty="0">
                <a:solidFill>
                  <a:schemeClr val="bg1"/>
                </a:solidFill>
                <a:effectLst>
                  <a:outerShdw blurRad="38100" dist="38100" dir="2700000" algn="tl">
                    <a:srgbClr val="000000">
                      <a:alpha val="43137"/>
                    </a:srgbClr>
                  </a:outerShdw>
                </a:effectLst>
              </a:rPr>
              <a:t>Hostería MiSur, es un hospedaje que se encuentra en pleno centro de la ciudad de Puerto Varas,  ha contribuido a preservar la tradición arquitectónica de la ciudad y cuenta con confortables y cómodas habitaciones.</a:t>
            </a:r>
            <a:endParaRPr lang="es-MX" sz="2800" dirty="0">
              <a:solidFill>
                <a:schemeClr val="bg1"/>
              </a:solidFill>
              <a:effectLst>
                <a:outerShdw blurRad="38100" dist="38100" dir="2700000" algn="tl">
                  <a:srgbClr val="000000">
                    <a:alpha val="43137"/>
                  </a:srgbClr>
                </a:outerShdw>
              </a:effectLst>
            </a:endParaRPr>
          </a:p>
        </p:txBody>
      </p:sp>
      <p:pic>
        <p:nvPicPr>
          <p:cNvPr id="17" name="Imagen 16" descr="Imagen que contiene objeto, reloj, monitor, pantalla&#10;&#10;Descripción generada automáticamente">
            <a:extLst>
              <a:ext uri="{FF2B5EF4-FFF2-40B4-BE49-F238E27FC236}">
                <a16:creationId xmlns="" xmlns:a16="http://schemas.microsoft.com/office/drawing/2014/main" id="{02A24378-A30D-C043-9ED3-8C7D3C04B6B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66000" contrast="100000"/>
                    </a14:imgEffect>
                  </a14:imgLayer>
                </a14:imgProps>
              </a:ext>
            </a:extLst>
          </a:blip>
          <a:stretch>
            <a:fillRect/>
          </a:stretch>
        </p:blipFill>
        <p:spPr>
          <a:xfrm>
            <a:off x="6201958" y="401621"/>
            <a:ext cx="2684284" cy="423402"/>
          </a:xfrm>
          <a:prstGeom prst="rect">
            <a:avLst/>
          </a:prstGeom>
        </p:spPr>
      </p:pic>
    </p:spTree>
    <p:extLst>
      <p:ext uri="{BB962C8B-B14F-4D97-AF65-F5344CB8AC3E}">
        <p14:creationId xmlns:p14="http://schemas.microsoft.com/office/powerpoint/2010/main" val="4159733445"/>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3138</TotalTime>
  <Words>1564</Words>
  <Application>Microsoft Office PowerPoint</Application>
  <PresentationFormat>Presentación en pantalla (4:3)</PresentationFormat>
  <Paragraphs>212</Paragraphs>
  <Slides>27</Slides>
  <Notes>3</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27</vt:i4>
      </vt:variant>
    </vt:vector>
  </HeadingPairs>
  <TitlesOfParts>
    <vt:vector size="40" baseType="lpstr">
      <vt:lpstr>Roboto Mono</vt:lpstr>
      <vt:lpstr>Bebas Neue</vt:lpstr>
      <vt:lpstr>Roboto Thin</vt:lpstr>
      <vt:lpstr>Roboto Condensed Light</vt:lpstr>
      <vt:lpstr>Calibri</vt:lpstr>
      <vt:lpstr>Roboto Medium</vt:lpstr>
      <vt:lpstr>Roboto Condensed</vt:lpstr>
      <vt:lpstr>Franklin Gothic</vt:lpstr>
      <vt:lpstr>Roboto</vt:lpstr>
      <vt:lpstr>Arial</vt:lpstr>
      <vt:lpstr>Arial Unicode MS</vt:lpstr>
      <vt:lpstr>Tema de Office</vt:lpstr>
      <vt:lpstr>Presentación</vt:lpstr>
      <vt:lpstr>TIPOS Y CLASIFICACIÓN DE REQUERIMIENTOS</vt:lpstr>
      <vt:lpstr>NECESIDADES Y REQUISITOS</vt:lpstr>
      <vt:lpstr>NECESIDADES</vt:lpstr>
      <vt:lpstr>DIMENSIONES</vt:lpstr>
      <vt:lpstr>DIMENSIONES</vt:lpstr>
      <vt:lpstr>NECESIDADES DEL PROYECTO</vt:lpstr>
      <vt:lpstr>CARACTERÍSTICAS DE LA ORGANIZACIÓN</vt:lpstr>
      <vt:lpstr>PERFIL DE USUARIOS</vt:lpstr>
      <vt:lpstr>EJEMPLO HOSTAL MiSur</vt:lpstr>
      <vt:lpstr>HOSTAL MiSur</vt:lpstr>
      <vt:lpstr>INFORMACIÓN INICIAL</vt:lpstr>
      <vt:lpstr>INFORMACIÓN INICIAL</vt:lpstr>
      <vt:lpstr>INFORMACIÓN INICIAL</vt:lpstr>
      <vt:lpstr>NECESIDADES EMERGENTES</vt:lpstr>
      <vt:lpstr>TIPOS DE REQUERIMIENTOS</vt:lpstr>
      <vt:lpstr>REQUISITOS</vt:lpstr>
      <vt:lpstr>CATEGORIAS</vt:lpstr>
      <vt:lpstr>EJEMPLO CORRECTOR</vt:lpstr>
      <vt:lpstr>CARACTERÍSTICAS</vt:lpstr>
      <vt:lpstr>TIPOS DE REQUERIMIENTOS</vt:lpstr>
      <vt:lpstr>Tipos de Requerimientos FUNCIONALES</vt:lpstr>
      <vt:lpstr>Tipos de Requerimientos NO FUNCIONALES</vt:lpstr>
      <vt:lpstr>CLASIFICANDO LOS REQUISITOS</vt:lpstr>
      <vt:lpstr>CLASIFICACIÓN ESTANDARIZADA</vt:lpstr>
      <vt:lpstr>MATRIZ DE REQUISITOS</vt:lpstr>
      <vt:lpstr>PLANILLA</vt:lpstr>
      <vt:lpstr>APLICANDO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Manuela Jimenez A.</cp:lastModifiedBy>
  <cp:revision>70</cp:revision>
  <dcterms:modified xsi:type="dcterms:W3CDTF">2020-01-21T22:06:19Z</dcterms:modified>
</cp:coreProperties>
</file>